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63" r:id="rId4"/>
    <p:sldId id="260" r:id="rId5"/>
    <p:sldId id="261" r:id="rId6"/>
    <p:sldId id="266" r:id="rId7"/>
    <p:sldId id="262" r:id="rId8"/>
    <p:sldId id="258" r:id="rId9"/>
    <p:sldId id="259" r:id="rId10"/>
    <p:sldId id="264" r:id="rId11"/>
    <p:sldId id="265" r:id="rId12"/>
    <p:sldId id="267" r:id="rId13"/>
    <p:sldId id="268" r:id="rId14"/>
    <p:sldId id="269" r:id="rId15"/>
  </p:sldIdLst>
  <p:sldSz cx="20104100" cy="11309350"/>
  <p:notesSz cx="20104100" cy="11309350"/>
  <p:embeddedFontLst>
    <p:embeddedFont>
      <p:font typeface="Calibri" pitchFamily="34" charset="0"/>
      <p:regular r:id="rId16"/>
      <p:bold r:id="rId17"/>
      <p:italic r:id="rId18"/>
      <p:boldItalic r:id="rId19"/>
    </p:embeddedFont>
  </p:embeddedFontLst>
  <p:defaultText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5" d="100"/>
          <a:sy n="55" d="100"/>
        </p:scale>
        <p:origin x="-346"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obj" preserve="1" userDrawn="1">
  <p:cSld name="Title Slide">
    <p:spTree>
      <p:nvGrpSpPr>
        <p:cNvPr id="1" name=""/>
        <p:cNvGrpSpPr/>
        <p:nvPr/>
      </p:nvGrpSpPr>
      <p:grpSpPr bwMode="auto">
        <a:xfrm>
          <a:off x="0" y="0"/>
          <a:ext cx="0" cy="0"/>
          <a:chOff x="0" y="0"/>
          <a:chExt cx="0" cy="0"/>
        </a:xfrm>
      </p:grpSpPr>
      <p:sp>
        <p:nvSpPr>
          <p:cNvPr id="2" name="Holder 2"/>
          <p:cNvSpPr>
            <a:spLocks noGrp="1"/>
          </p:cNvSpPr>
          <p:nvPr>
            <p:ph type="ctrTitle"/>
          </p:nvPr>
        </p:nvSpPr>
        <p:spPr bwMode="auto">
          <a:xfrm>
            <a:off x="1507806" y="3505897"/>
            <a:ext cx="17088485" cy="2374962"/>
          </a:xfrm>
          <a:prstGeom prst="rect">
            <a:avLst/>
          </a:prstGeom>
        </p:spPr>
        <p:txBody>
          <a:bodyPr wrap="square" lIns="0" tIns="0" rIns="0" bIns="0">
            <a:spAutoFit/>
          </a:bodyPr>
          <a:lstStyle>
            <a:lvl1pPr>
              <a:defRPr/>
            </a:lvl1pPr>
          </a:lstStyle>
          <a:p>
            <a:pPr>
              <a:defRPr/>
            </a:pPr>
            <a:endParaRPr/>
          </a:p>
        </p:txBody>
      </p:sp>
      <p:sp>
        <p:nvSpPr>
          <p:cNvPr id="3" name="Holder 3"/>
          <p:cNvSpPr>
            <a:spLocks noGrp="1"/>
          </p:cNvSpPr>
          <p:nvPr>
            <p:ph type="subTitle" idx="4"/>
          </p:nvPr>
        </p:nvSpPr>
        <p:spPr bwMode="auto">
          <a:xfrm>
            <a:off x="3015614" y="6333235"/>
            <a:ext cx="14072869" cy="2827336"/>
          </a:xfrm>
          <a:prstGeom prst="rect">
            <a:avLst/>
          </a:prstGeom>
        </p:spPr>
        <p:txBody>
          <a:bodyPr wrap="square" lIns="0" tIns="0" rIns="0" bIns="0">
            <a:spAutoFit/>
          </a:bodyPr>
          <a:lstStyle>
            <a:lvl1pPr>
              <a:defRPr/>
            </a:lvl1pPr>
          </a:lstStyle>
          <a:p>
            <a:pPr>
              <a:defRPr/>
            </a:pPr>
            <a:endParaRPr/>
          </a:p>
        </p:txBody>
      </p:sp>
      <p:sp>
        <p:nvSpPr>
          <p:cNvPr id="4" name="Holder 4"/>
          <p:cNvSpPr>
            <a:spLocks noGrp="1"/>
          </p:cNvSpPr>
          <p:nvPr>
            <p:ph type="ftr" sz="quarter" idx="5"/>
          </p:nvPr>
        </p:nvSpPr>
        <p:spPr bwMode="auto"/>
        <p:txBody>
          <a:bodyPr lIns="0" tIns="0" rIns="0" bIns="0"/>
          <a:lstStyle>
            <a:lvl1pPr algn="ctr">
              <a:defRPr>
                <a:solidFill>
                  <a:schemeClr val="tx1">
                    <a:tint val="75000"/>
                  </a:schemeClr>
                </a:solidFill>
              </a:defRPr>
            </a:lvl1pPr>
          </a:lstStyle>
          <a:p>
            <a:pPr>
              <a:defRPr/>
            </a:pPr>
            <a:endParaRPr/>
          </a:p>
        </p:txBody>
      </p:sp>
      <p:sp>
        <p:nvSpPr>
          <p:cNvPr id="5" name="Holder 5"/>
          <p:cNvSpPr>
            <a:spLocks noGrp="1"/>
          </p:cNvSpPr>
          <p:nvPr>
            <p:ph type="dt" sz="half" idx="6"/>
          </p:nvPr>
        </p:nvSpPr>
        <p:spPr bwMode="auto"/>
        <p:txBody>
          <a:bodyPr lIns="0" tIns="0" rIns="0" bIns="0"/>
          <a:lstStyle>
            <a:lvl1pPr algn="l">
              <a:defRPr>
                <a:solidFill>
                  <a:schemeClr val="tx1">
                    <a:tint val="75000"/>
                  </a:schemeClr>
                </a:solidFill>
              </a:defRPr>
            </a:lvl1pPr>
          </a:lstStyle>
          <a:p>
            <a:pPr>
              <a:defRPr/>
            </a:pPr>
            <a:fld id="{1D8BD707-D9CF-40AE-B4C6-C98DA3205C09}" type="datetimeFigureOut">
              <a:rPr lang="en-US"/>
              <a:t>3/30/2023</a:t>
            </a:fld>
            <a:endParaRPr lang="en-US"/>
          </a:p>
        </p:txBody>
      </p:sp>
      <p:sp>
        <p:nvSpPr>
          <p:cNvPr id="6" name="Holder 6"/>
          <p:cNvSpPr>
            <a:spLocks noGrp="1"/>
          </p:cNvSpPr>
          <p:nvPr>
            <p:ph type="sldNum" sz="quarter" idx="7"/>
          </p:nvPr>
        </p:nvSpPr>
        <p:spPr bwMode="auto"/>
        <p:txBody>
          <a:bodyPr lIns="0" tIns="0" rIns="0" bIns="0"/>
          <a:lstStyle>
            <a:lvl1pPr algn="r">
              <a:defRPr>
                <a:solidFill>
                  <a:schemeClr val="tx1">
                    <a:tint val="75000"/>
                  </a:schemeClr>
                </a:solidFill>
              </a:defRPr>
            </a:lvl1pPr>
          </a:lstStyle>
          <a:p>
            <a:pPr>
              <a:defRPr/>
            </a:pPr>
            <a:fld id="{B6F15528-21DE-4FAA-801E-634DDDAF4B2B}" type="slidenum">
              <a:r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2" name="Holder 2"/>
          <p:cNvSpPr>
            <a:spLocks noGrp="1"/>
          </p:cNvSpPr>
          <p:nvPr>
            <p:ph type="title"/>
          </p:nvPr>
        </p:nvSpPr>
        <p:spPr bwMode="auto"/>
        <p:txBody>
          <a:bodyPr lIns="0" tIns="0" rIns="0" bIns="0"/>
          <a:lstStyle>
            <a:lvl1pPr>
              <a:defRPr sz="10500" b="0" i="0">
                <a:solidFill>
                  <a:srgbClr val="524641"/>
                </a:solidFill>
                <a:latin typeface="Druk Cyr"/>
                <a:cs typeface="Druk Cyr"/>
              </a:defRPr>
            </a:lvl1pPr>
          </a:lstStyle>
          <a:p>
            <a:pPr>
              <a:defRPr/>
            </a:pPr>
            <a:endParaRPr/>
          </a:p>
        </p:txBody>
      </p:sp>
      <p:sp>
        <p:nvSpPr>
          <p:cNvPr id="3" name="Holder 3"/>
          <p:cNvSpPr>
            <a:spLocks noGrp="1"/>
          </p:cNvSpPr>
          <p:nvPr>
            <p:ph type="body" idx="1"/>
          </p:nvPr>
        </p:nvSpPr>
        <p:spPr bwMode="auto"/>
        <p:txBody>
          <a:bodyPr lIns="0" tIns="0" rIns="0" bIns="0"/>
          <a:lstStyle>
            <a:lvl1pPr>
              <a:defRPr/>
            </a:lvl1pPr>
          </a:lstStyle>
          <a:p>
            <a:pPr>
              <a:defRPr/>
            </a:pPr>
            <a:endParaRPr/>
          </a:p>
        </p:txBody>
      </p:sp>
      <p:sp>
        <p:nvSpPr>
          <p:cNvPr id="4" name="Holder 4"/>
          <p:cNvSpPr>
            <a:spLocks noGrp="1"/>
          </p:cNvSpPr>
          <p:nvPr>
            <p:ph type="ftr" sz="quarter" idx="5"/>
          </p:nvPr>
        </p:nvSpPr>
        <p:spPr bwMode="auto"/>
        <p:txBody>
          <a:bodyPr lIns="0" tIns="0" rIns="0" bIns="0"/>
          <a:lstStyle>
            <a:lvl1pPr algn="ctr">
              <a:defRPr>
                <a:solidFill>
                  <a:schemeClr val="tx1">
                    <a:tint val="75000"/>
                  </a:schemeClr>
                </a:solidFill>
              </a:defRPr>
            </a:lvl1pPr>
          </a:lstStyle>
          <a:p>
            <a:pPr>
              <a:defRPr/>
            </a:pPr>
            <a:endParaRPr/>
          </a:p>
        </p:txBody>
      </p:sp>
      <p:sp>
        <p:nvSpPr>
          <p:cNvPr id="5" name="Holder 5"/>
          <p:cNvSpPr>
            <a:spLocks noGrp="1"/>
          </p:cNvSpPr>
          <p:nvPr>
            <p:ph type="dt" sz="half" idx="6"/>
          </p:nvPr>
        </p:nvSpPr>
        <p:spPr bwMode="auto"/>
        <p:txBody>
          <a:bodyPr lIns="0" tIns="0" rIns="0" bIns="0"/>
          <a:lstStyle>
            <a:lvl1pPr algn="l">
              <a:defRPr>
                <a:solidFill>
                  <a:schemeClr val="tx1">
                    <a:tint val="75000"/>
                  </a:schemeClr>
                </a:solidFill>
              </a:defRPr>
            </a:lvl1pPr>
          </a:lstStyle>
          <a:p>
            <a:pPr>
              <a:defRPr/>
            </a:pPr>
            <a:fld id="{1D8BD707-D9CF-40AE-B4C6-C98DA3205C09}" type="datetimeFigureOut">
              <a:rPr lang="en-US"/>
              <a:t>3/30/2023</a:t>
            </a:fld>
            <a:endParaRPr lang="en-US"/>
          </a:p>
        </p:txBody>
      </p:sp>
      <p:sp>
        <p:nvSpPr>
          <p:cNvPr id="6" name="Holder 6"/>
          <p:cNvSpPr>
            <a:spLocks noGrp="1"/>
          </p:cNvSpPr>
          <p:nvPr>
            <p:ph type="sldNum" sz="quarter" idx="7"/>
          </p:nvPr>
        </p:nvSpPr>
        <p:spPr bwMode="auto"/>
        <p:txBody>
          <a:bodyPr lIns="0" tIns="0" rIns="0" bIns="0"/>
          <a:lstStyle>
            <a:lvl1pPr algn="r">
              <a:defRPr>
                <a:solidFill>
                  <a:schemeClr val="tx1">
                    <a:tint val="75000"/>
                  </a:schemeClr>
                </a:solidFill>
              </a:defRPr>
            </a:lvl1pPr>
          </a:lstStyle>
          <a:p>
            <a:pPr>
              <a:defRPr/>
            </a:pPr>
            <a:fld id="{B6F15528-21DE-4FAA-801E-634DDDAF4B2B}" type="slidenum">
              <a:r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obj" preserve="1" userDrawn="1">
  <p:cSld name="Two Content">
    <p:bg>
      <p:bgPr>
        <a:solidFill>
          <a:schemeClr val="bg1"/>
        </a:solidFill>
        <a:effectLst/>
      </p:bgPr>
    </p:bg>
    <p:spTree>
      <p:nvGrpSpPr>
        <p:cNvPr id="1" name=""/>
        <p:cNvGrpSpPr/>
        <p:nvPr/>
      </p:nvGrpSpPr>
      <p:grpSpPr bwMode="auto">
        <a:xfrm>
          <a:off x="0" y="0"/>
          <a:ext cx="0" cy="0"/>
          <a:chOff x="0" y="0"/>
          <a:chExt cx="0" cy="0"/>
        </a:xfrm>
      </p:grpSpPr>
      <p:pic>
        <p:nvPicPr>
          <p:cNvPr id="16" name="bg object 16"/>
          <p:cNvPicPr/>
          <p:nvPr/>
        </p:nvPicPr>
        <p:blipFill>
          <a:blip r:embed="rId2"/>
          <a:stretch/>
        </p:blipFill>
        <p:spPr bwMode="auto">
          <a:xfrm>
            <a:off x="19300117" y="3332180"/>
            <a:ext cx="803980" cy="2340157"/>
          </a:xfrm>
          <a:prstGeom prst="rect">
            <a:avLst/>
          </a:prstGeom>
        </p:spPr>
      </p:pic>
      <p:pic>
        <p:nvPicPr>
          <p:cNvPr id="17" name="bg object 17"/>
          <p:cNvPicPr/>
          <p:nvPr/>
        </p:nvPicPr>
        <p:blipFill>
          <a:blip r:embed="rId3"/>
          <a:stretch/>
        </p:blipFill>
        <p:spPr bwMode="auto">
          <a:xfrm>
            <a:off x="0" y="156090"/>
            <a:ext cx="20014121" cy="10862064"/>
          </a:xfrm>
          <a:prstGeom prst="rect">
            <a:avLst/>
          </a:prstGeom>
        </p:spPr>
      </p:pic>
      <p:pic>
        <p:nvPicPr>
          <p:cNvPr id="18" name="bg object 18"/>
          <p:cNvPicPr/>
          <p:nvPr/>
        </p:nvPicPr>
        <p:blipFill>
          <a:blip r:embed="rId4"/>
          <a:stretch/>
        </p:blipFill>
        <p:spPr bwMode="auto">
          <a:xfrm>
            <a:off x="0" y="0"/>
            <a:ext cx="11012607" cy="11277948"/>
          </a:xfrm>
          <a:prstGeom prst="rect">
            <a:avLst/>
          </a:prstGeom>
        </p:spPr>
      </p:pic>
      <p:pic>
        <p:nvPicPr>
          <p:cNvPr id="19" name="bg object 19"/>
          <p:cNvPicPr/>
          <p:nvPr/>
        </p:nvPicPr>
        <p:blipFill>
          <a:blip r:embed="rId5"/>
          <a:stretch/>
        </p:blipFill>
        <p:spPr bwMode="auto">
          <a:xfrm>
            <a:off x="1207251" y="973873"/>
            <a:ext cx="4690945" cy="2492061"/>
          </a:xfrm>
          <a:prstGeom prst="rect">
            <a:avLst/>
          </a:prstGeom>
        </p:spPr>
      </p:pic>
      <p:pic>
        <p:nvPicPr>
          <p:cNvPr id="20" name="bg object 20"/>
          <p:cNvPicPr/>
          <p:nvPr/>
        </p:nvPicPr>
        <p:blipFill>
          <a:blip r:embed="rId6"/>
          <a:stretch/>
        </p:blipFill>
        <p:spPr bwMode="auto">
          <a:xfrm>
            <a:off x="0" y="9177457"/>
            <a:ext cx="20104098" cy="2131096"/>
          </a:xfrm>
          <a:prstGeom prst="rect">
            <a:avLst/>
          </a:prstGeom>
        </p:spPr>
      </p:pic>
      <p:pic>
        <p:nvPicPr>
          <p:cNvPr id="21" name="bg object 21"/>
          <p:cNvPicPr/>
          <p:nvPr/>
        </p:nvPicPr>
        <p:blipFill>
          <a:blip r:embed="rId7"/>
          <a:stretch/>
        </p:blipFill>
        <p:spPr bwMode="auto">
          <a:xfrm>
            <a:off x="0" y="0"/>
            <a:ext cx="20104098" cy="11308555"/>
          </a:xfrm>
          <a:prstGeom prst="rect">
            <a:avLst/>
          </a:prstGeom>
        </p:spPr>
      </p:pic>
      <p:pic>
        <p:nvPicPr>
          <p:cNvPr id="22" name="bg object 22"/>
          <p:cNvPicPr/>
          <p:nvPr/>
        </p:nvPicPr>
        <p:blipFill>
          <a:blip r:embed="rId5"/>
          <a:stretch/>
        </p:blipFill>
        <p:spPr bwMode="auto">
          <a:xfrm>
            <a:off x="852475" y="831964"/>
            <a:ext cx="4690945" cy="2492068"/>
          </a:xfrm>
          <a:prstGeom prst="rect">
            <a:avLst/>
          </a:prstGeom>
        </p:spPr>
      </p:pic>
      <p:sp>
        <p:nvSpPr>
          <p:cNvPr id="2" name="Holder 2"/>
          <p:cNvSpPr>
            <a:spLocks noGrp="1"/>
          </p:cNvSpPr>
          <p:nvPr>
            <p:ph type="title"/>
          </p:nvPr>
        </p:nvSpPr>
        <p:spPr bwMode="auto"/>
        <p:txBody>
          <a:bodyPr lIns="0" tIns="0" rIns="0" bIns="0"/>
          <a:lstStyle>
            <a:lvl1pPr>
              <a:defRPr sz="10500" b="0" i="0">
                <a:solidFill>
                  <a:srgbClr val="524641"/>
                </a:solidFill>
                <a:latin typeface="Druk Cyr"/>
                <a:cs typeface="Druk Cyr"/>
              </a:defRPr>
            </a:lvl1pPr>
          </a:lstStyle>
          <a:p>
            <a:pPr>
              <a:defRPr/>
            </a:pPr>
            <a:endParaRPr/>
          </a:p>
        </p:txBody>
      </p:sp>
      <p:sp>
        <p:nvSpPr>
          <p:cNvPr id="3" name="Holder 3"/>
          <p:cNvSpPr>
            <a:spLocks noGrp="1"/>
          </p:cNvSpPr>
          <p:nvPr>
            <p:ph sz="half" idx="2"/>
          </p:nvPr>
        </p:nvSpPr>
        <p:spPr bwMode="auto">
          <a:xfrm>
            <a:off x="1005204" y="2601149"/>
            <a:ext cx="8745283" cy="7464169"/>
          </a:xfrm>
          <a:prstGeom prst="rect">
            <a:avLst/>
          </a:prstGeom>
        </p:spPr>
        <p:txBody>
          <a:bodyPr wrap="square" lIns="0" tIns="0" rIns="0" bIns="0">
            <a:spAutoFit/>
          </a:bodyPr>
          <a:lstStyle>
            <a:lvl1pPr>
              <a:defRPr/>
            </a:lvl1pPr>
          </a:lstStyle>
          <a:p>
            <a:pPr>
              <a:defRPr/>
            </a:pPr>
            <a:endParaRPr/>
          </a:p>
        </p:txBody>
      </p:sp>
      <p:sp>
        <p:nvSpPr>
          <p:cNvPr id="4" name="Holder 4"/>
          <p:cNvSpPr>
            <a:spLocks noGrp="1"/>
          </p:cNvSpPr>
          <p:nvPr>
            <p:ph sz="half" idx="3"/>
          </p:nvPr>
        </p:nvSpPr>
        <p:spPr bwMode="auto">
          <a:xfrm>
            <a:off x="10353610" y="2601149"/>
            <a:ext cx="8745283" cy="7464169"/>
          </a:xfrm>
          <a:prstGeom prst="rect">
            <a:avLst/>
          </a:prstGeom>
        </p:spPr>
        <p:txBody>
          <a:bodyPr wrap="square" lIns="0" tIns="0" rIns="0" bIns="0">
            <a:spAutoFit/>
          </a:bodyPr>
          <a:lstStyle>
            <a:lvl1pPr>
              <a:defRPr/>
            </a:lvl1pPr>
          </a:lstStyle>
          <a:p>
            <a:pPr>
              <a:defRPr/>
            </a:pPr>
            <a:endParaRPr/>
          </a:p>
        </p:txBody>
      </p:sp>
      <p:sp>
        <p:nvSpPr>
          <p:cNvPr id="5" name="Holder 5"/>
          <p:cNvSpPr>
            <a:spLocks noGrp="1"/>
          </p:cNvSpPr>
          <p:nvPr>
            <p:ph type="ftr" sz="quarter" idx="5"/>
          </p:nvPr>
        </p:nvSpPr>
        <p:spPr bwMode="auto"/>
        <p:txBody>
          <a:bodyPr lIns="0" tIns="0" rIns="0" bIns="0"/>
          <a:lstStyle>
            <a:lvl1pPr algn="ctr">
              <a:defRPr>
                <a:solidFill>
                  <a:schemeClr val="tx1">
                    <a:tint val="75000"/>
                  </a:schemeClr>
                </a:solidFill>
              </a:defRPr>
            </a:lvl1pPr>
          </a:lstStyle>
          <a:p>
            <a:pPr>
              <a:defRPr/>
            </a:pPr>
            <a:endParaRPr/>
          </a:p>
        </p:txBody>
      </p:sp>
      <p:sp>
        <p:nvSpPr>
          <p:cNvPr id="6" name="Holder 6"/>
          <p:cNvSpPr>
            <a:spLocks noGrp="1"/>
          </p:cNvSpPr>
          <p:nvPr>
            <p:ph type="dt" sz="half" idx="6"/>
          </p:nvPr>
        </p:nvSpPr>
        <p:spPr bwMode="auto"/>
        <p:txBody>
          <a:bodyPr lIns="0" tIns="0" rIns="0" bIns="0"/>
          <a:lstStyle>
            <a:lvl1pPr algn="l">
              <a:defRPr>
                <a:solidFill>
                  <a:schemeClr val="tx1">
                    <a:tint val="75000"/>
                  </a:schemeClr>
                </a:solidFill>
              </a:defRPr>
            </a:lvl1pPr>
          </a:lstStyle>
          <a:p>
            <a:pPr>
              <a:defRPr/>
            </a:pPr>
            <a:fld id="{1D8BD707-D9CF-40AE-B4C6-C98DA3205C09}" type="datetimeFigureOut">
              <a:rPr lang="en-US"/>
              <a:t>3/30/2023</a:t>
            </a:fld>
            <a:endParaRPr lang="en-US"/>
          </a:p>
        </p:txBody>
      </p:sp>
      <p:sp>
        <p:nvSpPr>
          <p:cNvPr id="7" name="Holder 7"/>
          <p:cNvSpPr>
            <a:spLocks noGrp="1"/>
          </p:cNvSpPr>
          <p:nvPr>
            <p:ph type="sldNum" sz="quarter" idx="7"/>
          </p:nvPr>
        </p:nvSpPr>
        <p:spPr bwMode="auto"/>
        <p:txBody>
          <a:bodyPr lIns="0" tIns="0" rIns="0" bIns="0"/>
          <a:lstStyle>
            <a:lvl1pPr algn="r">
              <a:defRPr>
                <a:solidFill>
                  <a:schemeClr val="tx1">
                    <a:tint val="75000"/>
                  </a:schemeClr>
                </a:solidFill>
              </a:defRPr>
            </a:lvl1pPr>
          </a:lstStyle>
          <a:p>
            <a:pPr>
              <a:defRPr/>
            </a:pPr>
            <a:fld id="{B6F15528-21DE-4FAA-801E-634DDDAF4B2B}" type="slidenum">
              <a:r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obj" preserve="1" userDrawn="1">
  <p:cSld name="Title Only">
    <p:spTree>
      <p:nvGrpSpPr>
        <p:cNvPr id="1" name=""/>
        <p:cNvGrpSpPr/>
        <p:nvPr/>
      </p:nvGrpSpPr>
      <p:grpSpPr bwMode="auto">
        <a:xfrm>
          <a:off x="0" y="0"/>
          <a:ext cx="0" cy="0"/>
          <a:chOff x="0" y="0"/>
          <a:chExt cx="0" cy="0"/>
        </a:xfrm>
      </p:grpSpPr>
      <p:sp>
        <p:nvSpPr>
          <p:cNvPr id="2" name="Holder 2"/>
          <p:cNvSpPr>
            <a:spLocks noGrp="1"/>
          </p:cNvSpPr>
          <p:nvPr>
            <p:ph type="title"/>
          </p:nvPr>
        </p:nvSpPr>
        <p:spPr bwMode="auto"/>
        <p:txBody>
          <a:bodyPr lIns="0" tIns="0" rIns="0" bIns="0"/>
          <a:lstStyle>
            <a:lvl1pPr>
              <a:defRPr sz="10500" b="0" i="0">
                <a:solidFill>
                  <a:srgbClr val="524641"/>
                </a:solidFill>
                <a:latin typeface="Druk Cyr"/>
                <a:cs typeface="Druk Cyr"/>
              </a:defRPr>
            </a:lvl1pPr>
          </a:lstStyle>
          <a:p>
            <a:pPr>
              <a:defRPr/>
            </a:pPr>
            <a:endParaRPr/>
          </a:p>
        </p:txBody>
      </p:sp>
      <p:sp>
        <p:nvSpPr>
          <p:cNvPr id="3" name="Holder 3"/>
          <p:cNvSpPr>
            <a:spLocks noGrp="1"/>
          </p:cNvSpPr>
          <p:nvPr>
            <p:ph type="ftr" sz="quarter" idx="5"/>
          </p:nvPr>
        </p:nvSpPr>
        <p:spPr bwMode="auto"/>
        <p:txBody>
          <a:bodyPr lIns="0" tIns="0" rIns="0" bIns="0"/>
          <a:lstStyle>
            <a:lvl1pPr algn="ctr">
              <a:defRPr>
                <a:solidFill>
                  <a:schemeClr val="tx1">
                    <a:tint val="75000"/>
                  </a:schemeClr>
                </a:solidFill>
              </a:defRPr>
            </a:lvl1pPr>
          </a:lstStyle>
          <a:p>
            <a:pPr>
              <a:defRPr/>
            </a:pPr>
            <a:endParaRPr/>
          </a:p>
        </p:txBody>
      </p:sp>
      <p:sp>
        <p:nvSpPr>
          <p:cNvPr id="4" name="Holder 4"/>
          <p:cNvSpPr>
            <a:spLocks noGrp="1"/>
          </p:cNvSpPr>
          <p:nvPr>
            <p:ph type="dt" sz="half" idx="6"/>
          </p:nvPr>
        </p:nvSpPr>
        <p:spPr bwMode="auto"/>
        <p:txBody>
          <a:bodyPr lIns="0" tIns="0" rIns="0" bIns="0"/>
          <a:lstStyle>
            <a:lvl1pPr algn="l">
              <a:defRPr>
                <a:solidFill>
                  <a:schemeClr val="tx1">
                    <a:tint val="75000"/>
                  </a:schemeClr>
                </a:solidFill>
              </a:defRPr>
            </a:lvl1pPr>
          </a:lstStyle>
          <a:p>
            <a:pPr>
              <a:defRPr/>
            </a:pPr>
            <a:fld id="{1D8BD707-D9CF-40AE-B4C6-C98DA3205C09}" type="datetimeFigureOut">
              <a:rPr lang="en-US"/>
              <a:t>3/30/2023</a:t>
            </a:fld>
            <a:endParaRPr lang="en-US"/>
          </a:p>
        </p:txBody>
      </p:sp>
      <p:sp>
        <p:nvSpPr>
          <p:cNvPr id="5" name="Holder 5"/>
          <p:cNvSpPr>
            <a:spLocks noGrp="1"/>
          </p:cNvSpPr>
          <p:nvPr>
            <p:ph type="sldNum" sz="quarter" idx="7"/>
          </p:nvPr>
        </p:nvSpPr>
        <p:spPr bwMode="auto"/>
        <p:txBody>
          <a:bodyPr lIns="0" tIns="0" rIns="0" bIns="0"/>
          <a:lstStyle>
            <a:lvl1pPr algn="r">
              <a:defRPr>
                <a:solidFill>
                  <a:schemeClr val="tx1">
                    <a:tint val="75000"/>
                  </a:schemeClr>
                </a:solidFill>
              </a:defRPr>
            </a:lvl1pPr>
          </a:lstStyle>
          <a:p>
            <a:pPr>
              <a:defRPr/>
            </a:pPr>
            <a:fld id="{B6F15528-21DE-4FAA-801E-634DDDAF4B2B}" type="slidenum">
              <a:r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obj" preserve="1" userDrawn="1">
  <p:cSld name="Blank">
    <p:spTree>
      <p:nvGrpSpPr>
        <p:cNvPr id="1" name=""/>
        <p:cNvGrpSpPr/>
        <p:nvPr/>
      </p:nvGrpSpPr>
      <p:grpSpPr bwMode="auto">
        <a:xfrm>
          <a:off x="0" y="0"/>
          <a:ext cx="0" cy="0"/>
          <a:chOff x="0" y="0"/>
          <a:chExt cx="0" cy="0"/>
        </a:xfrm>
      </p:grpSpPr>
      <p:sp>
        <p:nvSpPr>
          <p:cNvPr id="2" name="Holder 2"/>
          <p:cNvSpPr>
            <a:spLocks noGrp="1"/>
          </p:cNvSpPr>
          <p:nvPr>
            <p:ph type="ftr" sz="quarter" idx="5"/>
          </p:nvPr>
        </p:nvSpPr>
        <p:spPr bwMode="auto"/>
        <p:txBody>
          <a:bodyPr lIns="0" tIns="0" rIns="0" bIns="0"/>
          <a:lstStyle>
            <a:lvl1pPr algn="ctr">
              <a:defRPr>
                <a:solidFill>
                  <a:schemeClr val="tx1">
                    <a:tint val="75000"/>
                  </a:schemeClr>
                </a:solidFill>
              </a:defRPr>
            </a:lvl1pPr>
          </a:lstStyle>
          <a:p>
            <a:pPr>
              <a:defRPr/>
            </a:pPr>
            <a:endParaRPr/>
          </a:p>
        </p:txBody>
      </p:sp>
      <p:sp>
        <p:nvSpPr>
          <p:cNvPr id="3" name="Holder 3"/>
          <p:cNvSpPr>
            <a:spLocks noGrp="1"/>
          </p:cNvSpPr>
          <p:nvPr>
            <p:ph type="dt" sz="half" idx="6"/>
          </p:nvPr>
        </p:nvSpPr>
        <p:spPr bwMode="auto"/>
        <p:txBody>
          <a:bodyPr lIns="0" tIns="0" rIns="0" bIns="0"/>
          <a:lstStyle>
            <a:lvl1pPr algn="l">
              <a:defRPr>
                <a:solidFill>
                  <a:schemeClr val="tx1">
                    <a:tint val="75000"/>
                  </a:schemeClr>
                </a:solidFill>
              </a:defRPr>
            </a:lvl1pPr>
          </a:lstStyle>
          <a:p>
            <a:pPr>
              <a:defRPr/>
            </a:pPr>
            <a:fld id="{1D8BD707-D9CF-40AE-B4C6-C98DA3205C09}" type="datetimeFigureOut">
              <a:rPr lang="en-US"/>
              <a:t>3/30/2023</a:t>
            </a:fld>
            <a:endParaRPr lang="en-US"/>
          </a:p>
        </p:txBody>
      </p:sp>
      <p:sp>
        <p:nvSpPr>
          <p:cNvPr id="4" name="Holder 4"/>
          <p:cNvSpPr>
            <a:spLocks noGrp="1"/>
          </p:cNvSpPr>
          <p:nvPr>
            <p:ph type="sldNum" sz="quarter" idx="7"/>
          </p:nvPr>
        </p:nvSpPr>
        <p:spPr bwMode="auto"/>
        <p:txBody>
          <a:bodyPr lIns="0" tIns="0" rIns="0" bIns="0"/>
          <a:lstStyle>
            <a:lvl1pPr algn="r">
              <a:defRPr>
                <a:solidFill>
                  <a:schemeClr val="tx1">
                    <a:tint val="75000"/>
                  </a:schemeClr>
                </a:solidFill>
              </a:defRPr>
            </a:lvl1pPr>
          </a:lstStyle>
          <a:p>
            <a:pPr>
              <a:defRPr/>
            </a:pPr>
            <a:fld id="{B6F15528-21DE-4FAA-801E-634DDDAF4B2B}" type="slidenum">
              <a:r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2" name="Holder 2"/>
          <p:cNvSpPr>
            <a:spLocks noGrp="1"/>
          </p:cNvSpPr>
          <p:nvPr>
            <p:ph type="title"/>
          </p:nvPr>
        </p:nvSpPr>
        <p:spPr bwMode="auto">
          <a:xfrm>
            <a:off x="6045449" y="955971"/>
            <a:ext cx="8013198" cy="1624963"/>
          </a:xfrm>
          <a:prstGeom prst="rect">
            <a:avLst/>
          </a:prstGeom>
        </p:spPr>
        <p:txBody>
          <a:bodyPr wrap="square" lIns="0" tIns="0" rIns="0" bIns="0">
            <a:spAutoFit/>
          </a:bodyPr>
          <a:lstStyle>
            <a:lvl1pPr>
              <a:defRPr sz="10500" b="0" i="0">
                <a:solidFill>
                  <a:srgbClr val="524641"/>
                </a:solidFill>
                <a:latin typeface="Druk Cyr"/>
                <a:cs typeface="Druk Cyr"/>
              </a:defRPr>
            </a:lvl1pPr>
          </a:lstStyle>
          <a:p>
            <a:pPr>
              <a:defRPr/>
            </a:pPr>
            <a:endParaRPr/>
          </a:p>
        </p:txBody>
      </p:sp>
      <p:sp>
        <p:nvSpPr>
          <p:cNvPr id="3" name="Holder 3"/>
          <p:cNvSpPr>
            <a:spLocks noGrp="1"/>
          </p:cNvSpPr>
          <p:nvPr>
            <p:ph type="body" idx="1"/>
          </p:nvPr>
        </p:nvSpPr>
        <p:spPr bwMode="auto">
          <a:xfrm>
            <a:off x="1005204" y="2601149"/>
            <a:ext cx="18093690" cy="7464169"/>
          </a:xfrm>
          <a:prstGeom prst="rect">
            <a:avLst/>
          </a:prstGeom>
        </p:spPr>
        <p:txBody>
          <a:bodyPr wrap="square" lIns="0" tIns="0" rIns="0" bIns="0">
            <a:spAutoFit/>
          </a:bodyPr>
          <a:lstStyle>
            <a:lvl1pPr>
              <a:defRPr/>
            </a:lvl1pPr>
          </a:lstStyle>
          <a:p>
            <a:pPr>
              <a:defRPr/>
            </a:pPr>
            <a:endParaRPr/>
          </a:p>
        </p:txBody>
      </p:sp>
      <p:sp>
        <p:nvSpPr>
          <p:cNvPr id="4" name="Holder 4"/>
          <p:cNvSpPr>
            <a:spLocks noGrp="1"/>
          </p:cNvSpPr>
          <p:nvPr>
            <p:ph type="ftr" sz="quarter" idx="5"/>
          </p:nvPr>
        </p:nvSpPr>
        <p:spPr bwMode="auto">
          <a:xfrm>
            <a:off x="6835393" y="10517695"/>
            <a:ext cx="6433311" cy="565466"/>
          </a:xfrm>
          <a:prstGeom prst="rect">
            <a:avLst/>
          </a:prstGeom>
        </p:spPr>
        <p:txBody>
          <a:bodyPr wrap="square" lIns="0" tIns="0" rIns="0" bIns="0">
            <a:spAutoFit/>
          </a:bodyPr>
          <a:lstStyle>
            <a:lvl1pPr algn="ctr">
              <a:defRPr>
                <a:solidFill>
                  <a:schemeClr val="tx1">
                    <a:tint val="75000"/>
                  </a:schemeClr>
                </a:solidFill>
              </a:defRPr>
            </a:lvl1pPr>
          </a:lstStyle>
          <a:p>
            <a:pPr>
              <a:defRPr/>
            </a:pPr>
            <a:endParaRPr/>
          </a:p>
        </p:txBody>
      </p:sp>
      <p:sp>
        <p:nvSpPr>
          <p:cNvPr id="5" name="Holder 5"/>
          <p:cNvSpPr>
            <a:spLocks noGrp="1"/>
          </p:cNvSpPr>
          <p:nvPr>
            <p:ph type="dt" sz="half" idx="6"/>
          </p:nvPr>
        </p:nvSpPr>
        <p:spPr bwMode="auto">
          <a:xfrm>
            <a:off x="1005204" y="10517695"/>
            <a:ext cx="4623942" cy="565466"/>
          </a:xfrm>
          <a:prstGeom prst="rect">
            <a:avLst/>
          </a:prstGeom>
        </p:spPr>
        <p:txBody>
          <a:bodyPr wrap="square" lIns="0" tIns="0" rIns="0" bIns="0">
            <a:spAutoFit/>
          </a:bodyPr>
          <a:lstStyle>
            <a:lvl1pPr algn="l">
              <a:defRPr>
                <a:solidFill>
                  <a:schemeClr val="tx1">
                    <a:tint val="75000"/>
                  </a:schemeClr>
                </a:solidFill>
              </a:defRPr>
            </a:lvl1pPr>
          </a:lstStyle>
          <a:p>
            <a:pPr>
              <a:defRPr/>
            </a:pPr>
            <a:fld id="{1D8BD707-D9CF-40AE-B4C6-C98DA3205C09}" type="datetimeFigureOut">
              <a:rPr lang="en-US"/>
              <a:t>3/30/2023</a:t>
            </a:fld>
            <a:endParaRPr lang="en-US"/>
          </a:p>
        </p:txBody>
      </p:sp>
      <p:sp>
        <p:nvSpPr>
          <p:cNvPr id="6" name="Holder 6"/>
          <p:cNvSpPr>
            <a:spLocks noGrp="1"/>
          </p:cNvSpPr>
          <p:nvPr>
            <p:ph type="sldNum" sz="quarter" idx="7"/>
          </p:nvPr>
        </p:nvSpPr>
        <p:spPr bwMode="auto">
          <a:xfrm>
            <a:off x="14474952" y="10517695"/>
            <a:ext cx="4623942" cy="565466"/>
          </a:xfrm>
          <a:prstGeom prst="rect">
            <a:avLst/>
          </a:prstGeom>
        </p:spPr>
        <p:txBody>
          <a:bodyPr wrap="square" lIns="0" tIns="0" rIns="0" bIns="0">
            <a:spAutoFit/>
          </a:bodyPr>
          <a:lstStyle>
            <a:lvl1pPr algn="r">
              <a:defRPr>
                <a:solidFill>
                  <a:schemeClr val="tx1">
                    <a:tint val="75000"/>
                  </a:schemeClr>
                </a:solidFill>
              </a:defRPr>
            </a:lvl1pPr>
          </a:lstStyle>
          <a:p>
            <a:pPr>
              <a:defRPr/>
            </a:pPr>
            <a:fld id="{B6F15528-21DE-4FAA-801E-634DDDAF4B2B}"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sp>
        <p:nvSpPr>
          <p:cNvPr id="10" name="Подзаголовок 9"/>
          <p:cNvSpPr>
            <a:spLocks noGrp="1"/>
          </p:cNvSpPr>
          <p:nvPr>
            <p:ph type="subTitle" idx="4"/>
          </p:nvPr>
        </p:nvSpPr>
        <p:spPr bwMode="auto">
          <a:xfrm>
            <a:off x="2985877" y="7483475"/>
            <a:ext cx="14072870" cy="1477328"/>
          </a:xfrm>
        </p:spPr>
        <p:txBody>
          <a:bodyPr/>
          <a:lstStyle/>
          <a:p>
            <a:pPr algn="ctr">
              <a:defRPr/>
            </a:pPr>
            <a:r>
              <a:rPr lang="ru-RU" sz="4800" b="1" dirty="0">
                <a:latin typeface="Times New Roman" pitchFamily="18" charset="0"/>
                <a:cs typeface="Times New Roman" pitchFamily="18" charset="0"/>
              </a:rPr>
              <a:t>МБОУ </a:t>
            </a:r>
            <a:r>
              <a:rPr lang="ru-RU" sz="4800" b="1" dirty="0" err="1" smtClean="0">
                <a:latin typeface="Times New Roman" pitchFamily="18" charset="0"/>
                <a:cs typeface="Times New Roman" pitchFamily="18" charset="0"/>
              </a:rPr>
              <a:t>Среднетиганская</a:t>
            </a:r>
            <a:r>
              <a:rPr lang="ru-RU" sz="4800" b="1" dirty="0" smtClean="0">
                <a:latin typeface="Times New Roman" pitchFamily="18" charset="0"/>
                <a:cs typeface="Times New Roman" pitchFamily="18" charset="0"/>
              </a:rPr>
              <a:t> </a:t>
            </a:r>
            <a:r>
              <a:rPr lang="ru-RU" sz="4800" b="1" dirty="0">
                <a:latin typeface="Times New Roman" pitchFamily="18" charset="0"/>
                <a:cs typeface="Times New Roman" pitchFamily="18" charset="0"/>
              </a:rPr>
              <a:t>СОШ Алексеевского района Республики Татарстан</a:t>
            </a:r>
          </a:p>
        </p:txBody>
      </p:sp>
      <p:pic>
        <p:nvPicPr>
          <p:cNvPr id="7" name="object 7"/>
          <p:cNvPicPr/>
          <p:nvPr/>
        </p:nvPicPr>
        <p:blipFill>
          <a:blip r:embed="rId4"/>
          <a:stretch/>
        </p:blipFill>
        <p:spPr bwMode="auto">
          <a:xfrm>
            <a:off x="1207251" y="973874"/>
            <a:ext cx="4690946" cy="2492062"/>
          </a:xfrm>
          <a:prstGeom prst="rect">
            <a:avLst/>
          </a:prstGeom>
        </p:spPr>
      </p:pic>
      <p:pic>
        <p:nvPicPr>
          <p:cNvPr id="8" name="Рисунок 7" descr="C:\Users\Марат\Desktop\СТЕНД 2020\Школа 2020.jpg"/>
          <p:cNvPicPr/>
          <p:nvPr/>
        </p:nvPicPr>
        <p:blipFill>
          <a:blip r:embed="rId5" cstate="print"/>
          <a:srcRect/>
          <a:stretch>
            <a:fillRect/>
          </a:stretch>
        </p:blipFill>
        <p:spPr bwMode="auto">
          <a:xfrm>
            <a:off x="11852250" y="396875"/>
            <a:ext cx="7559000" cy="6625952"/>
          </a:xfrm>
          <a:prstGeom prst="rect">
            <a:avLst/>
          </a:prstGeom>
          <a:noFill/>
          <a:ln w="9525">
            <a:noFill/>
            <a:miter lim="800000"/>
            <a:headEnd/>
            <a:tailEnd/>
          </a:ln>
        </p:spPr>
      </p:pic>
      <p:sp>
        <p:nvSpPr>
          <p:cNvPr id="5" name="TextBox 4"/>
          <p:cNvSpPr txBox="1"/>
          <p:nvPr/>
        </p:nvSpPr>
        <p:spPr>
          <a:xfrm>
            <a:off x="1483098" y="4070499"/>
            <a:ext cx="7992888" cy="1569660"/>
          </a:xfrm>
          <a:prstGeom prst="rect">
            <a:avLst/>
          </a:prstGeom>
          <a:noFill/>
        </p:spPr>
        <p:txBody>
          <a:bodyPr wrap="square" rtlCol="0">
            <a:spAutoFit/>
          </a:bodyPr>
          <a:lstStyle/>
          <a:p>
            <a:r>
              <a:rPr lang="ru-RU" sz="4800" spc="-5" dirty="0">
                <a:latin typeface="Druk Cyr"/>
              </a:rPr>
              <a:t> </a:t>
            </a:r>
            <a:r>
              <a:rPr lang="ru-RU" sz="4800" b="1" spc="-5" dirty="0">
                <a:latin typeface="Times New Roman" pitchFamily="18" charset="0"/>
                <a:cs typeface="Times New Roman" pitchFamily="18" charset="0"/>
              </a:rPr>
              <a:t>Выставка-персоналия </a:t>
            </a:r>
            <a:br>
              <a:rPr lang="ru-RU" sz="4800" b="1" spc="-5" dirty="0">
                <a:latin typeface="Times New Roman" pitchFamily="18" charset="0"/>
                <a:cs typeface="Times New Roman" pitchFamily="18" charset="0"/>
              </a:rPr>
            </a:br>
            <a:r>
              <a:rPr lang="ru-RU" sz="4800" b="1" spc="-5" dirty="0">
                <a:latin typeface="Times New Roman" pitchFamily="18" charset="0"/>
                <a:cs typeface="Times New Roman" pitchFamily="18" charset="0"/>
              </a:rPr>
              <a:t>«Мой любимый учитель»</a:t>
            </a:r>
            <a:endParaRPr lang="ru-RU" sz="4800" dirty="0" smtClean="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691010" y="470099"/>
            <a:ext cx="4176464" cy="2129646"/>
          </a:xfrm>
          <a:prstGeom prst="rect">
            <a:avLst/>
          </a:prstGeom>
        </p:spPr>
      </p:pic>
      <p:sp>
        <p:nvSpPr>
          <p:cNvPr id="6" name="Заголовок 5"/>
          <p:cNvSpPr>
            <a:spLocks noGrp="1"/>
          </p:cNvSpPr>
          <p:nvPr>
            <p:ph type="ctrTitle"/>
          </p:nvPr>
        </p:nvSpPr>
        <p:spPr>
          <a:xfrm>
            <a:off x="2875369" y="920755"/>
            <a:ext cx="17088485" cy="923330"/>
          </a:xfrm>
        </p:spPr>
        <p:txBody>
          <a:bodyPr/>
          <a:lstStyle/>
          <a:p>
            <a:pPr algn="ctr"/>
            <a:r>
              <a:rPr lang="tt-RU" sz="6000" b="1" dirty="0">
                <a:solidFill>
                  <a:schemeClr val="tx1"/>
                </a:solidFill>
                <a:latin typeface="Times New Roman" pitchFamily="18" charset="0"/>
                <a:cs typeface="Times New Roman" pitchFamily="18" charset="0"/>
              </a:rPr>
              <a:t>Рамаева Зилә Тәбрис кызы </a:t>
            </a:r>
            <a:endParaRPr lang="ru-RU" sz="6000" b="1" dirty="0">
              <a:solidFill>
                <a:schemeClr val="tx1"/>
              </a:solidFill>
              <a:latin typeface="Times New Roman" pitchFamily="18" charset="0"/>
              <a:cs typeface="Times New Roman" pitchFamily="18" charset="0"/>
            </a:endParaRPr>
          </a:p>
        </p:txBody>
      </p:sp>
      <p:pic>
        <p:nvPicPr>
          <p:cNvPr id="8" name="Рисунок 7" descr="C:\Users\Сиреня\Downloads\IMG-20220328-WA0021.jpg"/>
          <p:cNvPicPr/>
          <p:nvPr/>
        </p:nvPicPr>
        <p:blipFill rotWithShape="1">
          <a:blip r:embed="rId5">
            <a:extLst>
              <a:ext uri="{28A0092B-C50C-407E-A947-70E740481C1C}">
                <a14:useLocalDpi xmlns:a14="http://schemas.microsoft.com/office/drawing/2010/main" val="0"/>
              </a:ext>
            </a:extLst>
          </a:blip>
          <a:srcRect l="3819" t="1770" r="5012" b="1947"/>
          <a:stretch/>
        </p:blipFill>
        <p:spPr bwMode="auto">
          <a:xfrm>
            <a:off x="1263397" y="3054362"/>
            <a:ext cx="4519761" cy="650817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Прямоугольник 3"/>
          <p:cNvSpPr/>
          <p:nvPr/>
        </p:nvSpPr>
        <p:spPr>
          <a:xfrm>
            <a:off x="6170232" y="2599745"/>
            <a:ext cx="12673408" cy="7417415"/>
          </a:xfrm>
          <a:prstGeom prst="rect">
            <a:avLst/>
          </a:prstGeom>
        </p:spPr>
        <p:txBody>
          <a:bodyPr wrap="square">
            <a:spAutoFit/>
          </a:bodyPr>
          <a:lstStyle/>
          <a:p>
            <a:pPr algn="just"/>
            <a:r>
              <a:rPr lang="tt-RU" sz="2800" dirty="0" smtClean="0">
                <a:latin typeface="Times New Roman" pitchFamily="18" charset="0"/>
                <a:cs typeface="Times New Roman" pitchFamily="18" charset="0"/>
              </a:rPr>
              <a:t>                      Рамаева </a:t>
            </a:r>
            <a:r>
              <a:rPr lang="tt-RU" sz="2800" dirty="0">
                <a:latin typeface="Times New Roman" pitchFamily="18" charset="0"/>
                <a:cs typeface="Times New Roman" pitchFamily="18" charset="0"/>
              </a:rPr>
              <a:t>Зилә Тәбрис кызы 1976 нчы елның 13 нче июнендә Алексеевск районы Кыр Шунталысы авылында туа. 1983-1993 нче елларда  Кыр Шунталысы урта мәктәбендә укый. Мәктәпне тәмамлагач, Чистай педагогия училищесына укырга керә. 1995 нче елда, училищены кызыл дипломга тәмамлап, югары белем алу өчен, Казан дәүләт педагогика университетына укырга китә.  Университетны 2000 нче елда тәмамлап, тарих укытучысы белгечлеге алып, Алексеевск районы Кече Кызыльяр  төп мәктәбенә тарих укытучысы булып эшкә кайта.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2006 нчы елдан башлап Урта Тигәнәле урта мәктәбендә тарих һәм җәмгыять белеме фәннәрен укыта. Бүгенге көндә дә белемен күтәрү буенча эш алып бара, төрле семинарларда, фәнни-гамәли конференцияләрдә чыгыш ясый, укучылары да төрле район, төбәкара, республикакүләм бәйгеләрдә катнашып, югары урыннарга лаек булалар. 2019 нчы елдан башлап мәктәп профсоюз оешмасын җитәкли.</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Эшендәге уңышлары өчен Зилә Тәбрис кызы РОО грамотасы, Алексеевск муниципаль районы Район Советы  һәм башкарма комететының Рәхмәт хаты һәм төрле дәрәҗәдәге грамоталар, дипломнар белән бүләкләнә. </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4204284396"/>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763018" y="470099"/>
            <a:ext cx="3869568" cy="2232529"/>
          </a:xfrm>
          <a:prstGeom prst="rect">
            <a:avLst/>
          </a:prstGeom>
        </p:spPr>
      </p:pic>
      <p:sp>
        <p:nvSpPr>
          <p:cNvPr id="6" name="Заголовок 5"/>
          <p:cNvSpPr>
            <a:spLocks noGrp="1"/>
          </p:cNvSpPr>
          <p:nvPr>
            <p:ph type="ctrTitle"/>
          </p:nvPr>
        </p:nvSpPr>
        <p:spPr>
          <a:xfrm>
            <a:off x="2635226" y="830139"/>
            <a:ext cx="17088485" cy="923330"/>
          </a:xfrm>
        </p:spPr>
        <p:txBody>
          <a:bodyPr/>
          <a:lstStyle/>
          <a:p>
            <a:pPr algn="ctr"/>
            <a:r>
              <a:rPr lang="tt-RU" sz="6000" b="1" dirty="0">
                <a:solidFill>
                  <a:schemeClr val="tx1"/>
                </a:solidFill>
                <a:latin typeface="Times New Roman" pitchFamily="18" charset="0"/>
                <a:cs typeface="Times New Roman" pitchFamily="18" charset="0"/>
              </a:rPr>
              <a:t>Халилова Флера Гамир  кызы </a:t>
            </a:r>
            <a:endParaRPr lang="ru-RU" sz="6000" b="1" dirty="0">
              <a:solidFill>
                <a:schemeClr val="tx1"/>
              </a:solidFill>
              <a:latin typeface="Times New Roman" pitchFamily="18" charset="0"/>
              <a:cs typeface="Times New Roman" pitchFamily="18" charset="0"/>
            </a:endParaRPr>
          </a:p>
        </p:txBody>
      </p:sp>
      <p:pic>
        <p:nvPicPr>
          <p:cNvPr id="8" name="Рисунок 7" descr="C:\Users\Сиреня\Downloads\P1158357.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3018" y="2990379"/>
            <a:ext cx="4551129" cy="626272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5443538" y="2990379"/>
            <a:ext cx="14099033" cy="6555641"/>
          </a:xfrm>
          <a:prstGeom prst="rect">
            <a:avLst/>
          </a:prstGeom>
        </p:spPr>
        <p:txBody>
          <a:bodyPr wrap="square">
            <a:spAutoFit/>
          </a:bodyPr>
          <a:lstStyle/>
          <a:p>
            <a:pPr algn="just"/>
            <a:r>
              <a:rPr lang="tt-RU" sz="2800" dirty="0" smtClean="0">
                <a:latin typeface="Times New Roman" pitchFamily="18" charset="0"/>
                <a:cs typeface="Times New Roman" pitchFamily="18" charset="0"/>
              </a:rPr>
              <a:t>           Халилова </a:t>
            </a:r>
            <a:r>
              <a:rPr lang="tt-RU" sz="2800" dirty="0">
                <a:latin typeface="Times New Roman" pitchFamily="18" charset="0"/>
                <a:cs typeface="Times New Roman" pitchFamily="18" charset="0"/>
              </a:rPr>
              <a:t>Флера Гамир  кызы 1966 нчы елның 20 нче июнендә Алексеевск районы  Кыр Шунталысы авылында туа. 1973 нче елның 1 нче сентябрендә Кыр Шунталысы урта мәктәбенә  укырга керә. 1983 нче елда мәктәпне тәмамлагач Казан дәүләт педагогия институтының ЕГФ факультетына укырга керә. 1988 нче елда география һәм биология укытучысы белгечлеген алып институтны тәмамлый. Институтны тәмамлагач булачак укытучыны Алексеевск районы Кече Кызыльяр төп мәктәбенә география һәм биология  укытучысы итеп эшкә билгелиләр.</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1997 нче елда  технология укытучысы булып Урта Тигәнәле урта мәктәбенә  күчә. 2001 нче елдан химия укытучысы, ә 2007 нче елдан башлангыч сыйныфлар укытучысы булып эшли башлый. 2015 нче елда икътисад, идарә итү һәм хокук институтында (ИИХИ) химия укытучысы белгечлеген, 2016 нчы елда башлангыч сыйныф укытучысы белгечлеген ала.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2011-2016 нчы елларда мәктәп профсоюз оешмасын җитәкли.</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Флера Гамир кызы төрле конкурсларда, фәнни-гамәли конференцияләрдә катнашып призлы урыннарга лаек булды. 1990, 2005, 2015 нче елларда мәгариф бүлеге грамоталары белән бүләкләнде.</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3394802209"/>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619002" y="542107"/>
            <a:ext cx="4690946" cy="2492062"/>
          </a:xfrm>
          <a:prstGeom prst="rect">
            <a:avLst/>
          </a:prstGeom>
        </p:spPr>
      </p:pic>
      <p:sp>
        <p:nvSpPr>
          <p:cNvPr id="6" name="Заголовок 5"/>
          <p:cNvSpPr>
            <a:spLocks noGrp="1"/>
          </p:cNvSpPr>
          <p:nvPr>
            <p:ph type="ctrTitle"/>
          </p:nvPr>
        </p:nvSpPr>
        <p:spPr>
          <a:xfrm>
            <a:off x="2707234" y="830139"/>
            <a:ext cx="17088485" cy="923330"/>
          </a:xfrm>
        </p:spPr>
        <p:txBody>
          <a:bodyPr/>
          <a:lstStyle/>
          <a:p>
            <a:pPr algn="ctr"/>
            <a:r>
              <a:rPr lang="tt-RU" sz="6000" b="1" dirty="0">
                <a:solidFill>
                  <a:schemeClr val="tx1"/>
                </a:solidFill>
                <a:latin typeface="Times New Roman" pitchFamily="18" charset="0"/>
                <a:cs typeface="Times New Roman" pitchFamily="18" charset="0"/>
              </a:rPr>
              <a:t>Камалова Сиренә Ревгат кызы</a:t>
            </a:r>
            <a:endParaRPr lang="ru-RU" sz="6000" b="1" dirty="0">
              <a:solidFill>
                <a:schemeClr val="tx1"/>
              </a:solidFill>
              <a:latin typeface="Times New Roman" pitchFamily="18" charset="0"/>
              <a:cs typeface="Times New Roman" pitchFamily="18" charset="0"/>
            </a:endParaRPr>
          </a:p>
        </p:txBody>
      </p:sp>
      <p:sp>
        <p:nvSpPr>
          <p:cNvPr id="4" name="Прямоугольник 3"/>
          <p:cNvSpPr/>
          <p:nvPr/>
        </p:nvSpPr>
        <p:spPr>
          <a:xfrm>
            <a:off x="5102936" y="2805504"/>
            <a:ext cx="14243049" cy="6986528"/>
          </a:xfrm>
          <a:prstGeom prst="rect">
            <a:avLst/>
          </a:prstGeom>
        </p:spPr>
        <p:txBody>
          <a:bodyPr wrap="square">
            <a:spAutoFit/>
          </a:bodyPr>
          <a:lstStyle/>
          <a:p>
            <a:pPr algn="just"/>
            <a:r>
              <a:rPr lang="tt-RU" sz="2800" dirty="0" smtClean="0">
                <a:latin typeface="Times New Roman" pitchFamily="18" charset="0"/>
                <a:cs typeface="Times New Roman" pitchFamily="18" charset="0"/>
              </a:rPr>
              <a:t>          Камалова </a:t>
            </a:r>
            <a:r>
              <a:rPr lang="tt-RU" sz="2800" dirty="0">
                <a:latin typeface="Times New Roman" pitchFamily="18" charset="0"/>
                <a:cs typeface="Times New Roman" pitchFamily="18" charset="0"/>
              </a:rPr>
              <a:t>Сиренә Ревгат кызы, 1982 нче елның 6 нчы апрелендә Алексеевск районы Урта Тигәнәле авылында туа. 1989-1999 нчы елларда туган авылы мәктәбендә белем ала. Мәктәпне яхшы билгеләргә генә тәмамлап, 1999 нчы елны Чистай педагогия училищесына укырга керә. 2001 нче елда Чистай педагогия училищесын тәмамлый һәм Түбән Тигәнәле башлангыч мәктәбенә башлангыч сыйныфлар укытучысы итеп билгеләнә. 2001-2005 нче елларда Татар дәүләт гуманитар институтының башлангыч сыйныф укытучысы белгечлеген читтән торып тәмамлый. 2004 нче елда Урта Тигәнәле урта мәктәбенә башлангыч сыйныф укытучысы итеп билгеләнә.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2008-2011 нче, 2016-2018 нче елларда мәктәп профсоюз оешмасын җитәкли.</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Эшләү дәверендә укучылары төрле район һәм республика конкурсларында, фәнни-гамәли конференцияләрдә актив катнашып, призлы урыннарга ия булдылар. Сиренә Ревгат кызы үзе дә төрле семинарларда, конкурсларда, фәнни-гамәли конференцияләрдә катнаша. Эшендәге уңышлары өчен Сиренә Ревгат кызы РОО грамотасы, Алексеевск муниципаль районы Район Советы  һәм башкарма комететының Рәхмәт хаты, Халык мәгарифе һәм фән эшчеләренең республикакүләм профсоюз комитеты Рәхмәт хаты һәм төрле дәрәҗәдәге грамоталар, дипломнар белән бүләкләнә. </a:t>
            </a:r>
            <a:endParaRPr lang="ru-RU" sz="2800" dirty="0">
              <a:latin typeface="Times New Roman" pitchFamily="18" charset="0"/>
              <a:cs typeface="Times New Roman" pitchFamily="18" charset="0"/>
            </a:endParaRPr>
          </a:p>
        </p:txBody>
      </p:sp>
      <p:pic>
        <p:nvPicPr>
          <p:cNvPr id="8" name="Рисунок 7" descr="C:\Users\Сиреня\Downloads\IMG-20220401-WA0041.jpg"/>
          <p:cNvPicPr/>
          <p:nvPr/>
        </p:nvPicPr>
        <p:blipFill>
          <a:blip r:embed="rId5">
            <a:extLst>
              <a:ext uri="{28A0092B-C50C-407E-A947-70E740481C1C}">
                <a14:useLocalDpi xmlns:a14="http://schemas.microsoft.com/office/drawing/2010/main" val="0"/>
              </a:ext>
            </a:extLst>
          </a:blip>
          <a:srcRect/>
          <a:stretch>
            <a:fillRect/>
          </a:stretch>
        </p:blipFill>
        <p:spPr bwMode="auto">
          <a:xfrm>
            <a:off x="604090" y="3198447"/>
            <a:ext cx="4191376" cy="620064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06236214"/>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619002" y="614115"/>
            <a:ext cx="4690946" cy="2492062"/>
          </a:xfrm>
          <a:prstGeom prst="rect">
            <a:avLst/>
          </a:prstGeom>
        </p:spPr>
      </p:pic>
      <p:sp>
        <p:nvSpPr>
          <p:cNvPr id="6" name="Заголовок 5"/>
          <p:cNvSpPr>
            <a:spLocks noGrp="1"/>
          </p:cNvSpPr>
          <p:nvPr>
            <p:ph type="ctrTitle"/>
          </p:nvPr>
        </p:nvSpPr>
        <p:spPr>
          <a:xfrm>
            <a:off x="2888689" y="830139"/>
            <a:ext cx="17088485" cy="923330"/>
          </a:xfrm>
        </p:spPr>
        <p:txBody>
          <a:bodyPr/>
          <a:lstStyle/>
          <a:p>
            <a:pPr algn="ctr"/>
            <a:r>
              <a:rPr lang="tt-RU" sz="6000" b="1" dirty="0">
                <a:solidFill>
                  <a:schemeClr val="tx1"/>
                </a:solidFill>
                <a:latin typeface="Times New Roman" pitchFamily="18" charset="0"/>
                <a:cs typeface="Times New Roman" pitchFamily="18" charset="0"/>
              </a:rPr>
              <a:t>Заббарова Гөлнара Рәвгат кызы </a:t>
            </a:r>
            <a:endParaRPr lang="ru-RU" sz="6000" b="1" dirty="0">
              <a:solidFill>
                <a:schemeClr val="tx1"/>
              </a:solidFill>
              <a:latin typeface="Times New Roman" pitchFamily="18" charset="0"/>
              <a:cs typeface="Times New Roman" pitchFamily="18" charset="0"/>
            </a:endParaRPr>
          </a:p>
        </p:txBody>
      </p:sp>
      <p:pic>
        <p:nvPicPr>
          <p:cNvPr id="8" name="Рисунок 7" descr="C:\Users\Сиреня\Downloads\Z_ho2gsc5QI(1).jpg"/>
          <p:cNvPicPr/>
          <p:nvPr/>
        </p:nvPicPr>
        <p:blipFill rotWithShape="1">
          <a:blip r:embed="rId5" cstate="print">
            <a:extLst>
              <a:ext uri="{28A0092B-C50C-407E-A947-70E740481C1C}">
                <a14:useLocalDpi xmlns:a14="http://schemas.microsoft.com/office/drawing/2010/main" val="0"/>
              </a:ext>
            </a:extLst>
          </a:blip>
          <a:srcRect r="15619" b="28851"/>
          <a:stretch/>
        </p:blipFill>
        <p:spPr bwMode="auto">
          <a:xfrm>
            <a:off x="907034" y="3278411"/>
            <a:ext cx="5258239" cy="6900165"/>
          </a:xfrm>
          <a:prstGeom prst="snip2DiagRect">
            <a:avLst/>
          </a:prstGeom>
          <a:solidFill>
            <a:srgbClr val="FFFFFF">
              <a:shade val="85000"/>
            </a:srgbClr>
          </a:solidFill>
          <a:ln w="88900" cap="sq" cmpd="sng" algn="ctr">
            <a:solidFill>
              <a:srgbClr val="FFFFFF"/>
            </a:solidFill>
            <a:prstDash val="solid"/>
            <a:miter lim="800000"/>
            <a:headEnd type="none" w="med" len="med"/>
            <a:tailEnd type="none" w="med" len="me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Прямоугольник 3"/>
          <p:cNvSpPr/>
          <p:nvPr/>
        </p:nvSpPr>
        <p:spPr>
          <a:xfrm>
            <a:off x="6588425" y="2888164"/>
            <a:ext cx="12457383" cy="7786747"/>
          </a:xfrm>
          <a:prstGeom prst="rect">
            <a:avLst/>
          </a:prstGeom>
        </p:spPr>
        <p:txBody>
          <a:bodyPr wrap="square">
            <a:spAutoFit/>
          </a:bodyPr>
          <a:lstStyle/>
          <a:p>
            <a:pPr algn="just"/>
            <a:r>
              <a:rPr lang="tt-RU" dirty="0" smtClean="0"/>
              <a:t>             </a:t>
            </a:r>
            <a:r>
              <a:rPr lang="tt-RU" sz="2800" dirty="0" smtClean="0">
                <a:latin typeface="Times New Roman" pitchFamily="18" charset="0"/>
                <a:cs typeface="Times New Roman" pitchFamily="18" charset="0"/>
              </a:rPr>
              <a:t>Заббарова </a:t>
            </a:r>
            <a:r>
              <a:rPr lang="tt-RU" sz="2800" dirty="0">
                <a:latin typeface="Times New Roman" pitchFamily="18" charset="0"/>
                <a:cs typeface="Times New Roman" pitchFamily="18" charset="0"/>
              </a:rPr>
              <a:t>Гөлнара Рәвгат кызы 1980 нче елның 24 нче гыйнварында Алексеевск районы Урта Тигәнәле авылында туа. 11 нче сыйныфны тәмамлагач, 1997 елда Чистай педагогия училищесына тәрбияче һөнәрен үзләштерергә укырга керә. 1999 нчы елның 20 нче августында  Түбән Тигәнәле  башлангыч мәктәбендә башлангыч сыйныф укытучысы булып  эшли башлый.</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2000-2004 нче елларда Казан дәүләт педагогия университетында  “Татар филология” се бүлеген читтән торып тәмамлый. 2013 нче елда Урта Тигәнәле урта мәктәбендә башлангыч сыйныфларда укыта башлый. 2015 нче елда яңадан “Башлангыч сыйныф укытучысы” өлкәсе буенча һөнәри әзерлек курсларын  уза.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Бүгенге көндә дә  белемен күтәрү буенча эш алып бара, семинарларда чыгыш ясый.</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Эшендәге уңышлары өчен Гөлнара Рәвгат кызы РОО грамотасы, Мактау грамотасы һәм төрле дәрәҗәдәге дипломнар, грамоталар белән бүләкләнә.</a:t>
            </a:r>
            <a:endParaRPr lang="ru-RU" sz="2800" dirty="0">
              <a:latin typeface="Times New Roman" pitchFamily="18" charset="0"/>
              <a:cs typeface="Times New Roman" pitchFamily="18" charset="0"/>
            </a:endParaRPr>
          </a:p>
          <a:p>
            <a:r>
              <a:rPr lang="tt-RU" dirty="0"/>
              <a:t> </a:t>
            </a:r>
            <a:endParaRPr lang="ru-RU" dirty="0"/>
          </a:p>
          <a:p>
            <a:r>
              <a:rPr lang="tt-RU" dirty="0"/>
              <a:t> </a:t>
            </a:r>
            <a:endParaRPr lang="ru-RU" dirty="0"/>
          </a:p>
          <a:p>
            <a:r>
              <a:rPr lang="tt-RU" dirty="0"/>
              <a:t> </a:t>
            </a:r>
            <a:endParaRPr lang="ru-RU" dirty="0"/>
          </a:p>
          <a:p>
            <a:r>
              <a:rPr lang="tt-RU" dirty="0"/>
              <a:t> </a:t>
            </a:r>
            <a:endParaRPr lang="ru-RU" dirty="0"/>
          </a:p>
          <a:p>
            <a:r>
              <a:rPr lang="tt-RU" dirty="0"/>
              <a:t> </a:t>
            </a:r>
            <a:endParaRPr lang="ru-RU" dirty="0"/>
          </a:p>
          <a:p>
            <a:r>
              <a:rPr lang="tt-RU" dirty="0"/>
              <a:t> </a:t>
            </a:r>
            <a:endParaRPr lang="ru-RU" dirty="0"/>
          </a:p>
        </p:txBody>
      </p:sp>
    </p:spTree>
    <p:extLst>
      <p:ext uri="{BB962C8B-B14F-4D97-AF65-F5344CB8AC3E}">
        <p14:creationId xmlns:p14="http://schemas.microsoft.com/office/powerpoint/2010/main" val="858637231"/>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474986" y="470099"/>
            <a:ext cx="4690946" cy="2492062"/>
          </a:xfrm>
          <a:prstGeom prst="rect">
            <a:avLst/>
          </a:prstGeom>
        </p:spPr>
      </p:pic>
      <p:sp>
        <p:nvSpPr>
          <p:cNvPr id="6" name="Заголовок 5"/>
          <p:cNvSpPr>
            <a:spLocks noGrp="1"/>
          </p:cNvSpPr>
          <p:nvPr>
            <p:ph type="ctrTitle"/>
          </p:nvPr>
        </p:nvSpPr>
        <p:spPr>
          <a:xfrm>
            <a:off x="3283298" y="974155"/>
            <a:ext cx="17088485" cy="923330"/>
          </a:xfrm>
        </p:spPr>
        <p:txBody>
          <a:bodyPr/>
          <a:lstStyle/>
          <a:p>
            <a:pPr algn="ctr"/>
            <a:r>
              <a:rPr lang="tt-RU" sz="6000" b="1" dirty="0">
                <a:solidFill>
                  <a:schemeClr val="tx1"/>
                </a:solidFill>
                <a:latin typeface="Times New Roman" pitchFamily="18" charset="0"/>
                <a:cs typeface="Times New Roman" pitchFamily="18" charset="0"/>
              </a:rPr>
              <a:t>Давлетшина Гөлнара Хафиз кызы </a:t>
            </a:r>
            <a:endParaRPr lang="ru-RU" sz="6000" b="1" dirty="0">
              <a:solidFill>
                <a:schemeClr val="tx1"/>
              </a:solidFill>
              <a:latin typeface="Times New Roman" pitchFamily="18" charset="0"/>
              <a:cs typeface="Times New Roman" pitchFamily="18" charset="0"/>
            </a:endParaRPr>
          </a:p>
        </p:txBody>
      </p:sp>
      <p:sp>
        <p:nvSpPr>
          <p:cNvPr id="4" name="Прямоугольник 3"/>
          <p:cNvSpPr/>
          <p:nvPr/>
        </p:nvSpPr>
        <p:spPr>
          <a:xfrm>
            <a:off x="6019602" y="3135721"/>
            <a:ext cx="12097343" cy="6217087"/>
          </a:xfrm>
          <a:prstGeom prst="rect">
            <a:avLst/>
          </a:prstGeom>
        </p:spPr>
        <p:txBody>
          <a:bodyPr wrap="square">
            <a:spAutoFit/>
          </a:bodyPr>
          <a:lstStyle/>
          <a:p>
            <a:pPr algn="just"/>
            <a:r>
              <a:rPr lang="tt-RU" dirty="0" smtClean="0"/>
              <a:t>                     </a:t>
            </a:r>
            <a:r>
              <a:rPr lang="tt-RU" sz="2800" dirty="0" smtClean="0">
                <a:latin typeface="Times New Roman" pitchFamily="18" charset="0"/>
                <a:cs typeface="Times New Roman" pitchFamily="18" charset="0"/>
              </a:rPr>
              <a:t>Давлетшина </a:t>
            </a:r>
            <a:r>
              <a:rPr lang="tt-RU" sz="2800" dirty="0">
                <a:latin typeface="Times New Roman" pitchFamily="18" charset="0"/>
                <a:cs typeface="Times New Roman" pitchFamily="18" charset="0"/>
              </a:rPr>
              <a:t>Гөлнара Хафиз кызы 1981  нче елның 27 нче февралендә Алексеевск районы Урта Тигәнәле авылында туа. 1987 нче елда  Урта Тигәнәле урта мәктәбенә укырга керә. 1998 нче елда мәктәпне тәмамлап, Яр Чаллы  кулинария  училищесына укырга китә.  Анда 1 ел укып повар-кондитер дипломын ала. Ә 1999 нчы елда Яр Чаллы  педагогика институтына математика һәм информатика белгечлегенә укырга керә. 2004 нче елда, институтны  тәмамлый, математика һәм информатика  укытучысы белгечлеге алып, Алексеевск районы Урта Тигәнәле урта   мәктәбенә информатика  укытучысы булып эшкә кайта.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    Төрле республика һәм район  күләмендәге конкурсларда катнаша, призлы урыннар яулый.</a:t>
            </a:r>
            <a:endParaRPr lang="ru-RU" sz="2800" dirty="0">
              <a:latin typeface="Times New Roman" pitchFamily="18" charset="0"/>
              <a:cs typeface="Times New Roman" pitchFamily="18" charset="0"/>
            </a:endParaRPr>
          </a:p>
          <a:p>
            <a:pPr algn="just"/>
            <a:r>
              <a:rPr lang="tt-RU" dirty="0"/>
              <a:t> </a:t>
            </a:r>
            <a:endParaRPr lang="ru-RU" dirty="0"/>
          </a:p>
          <a:p>
            <a:r>
              <a:rPr lang="tt-RU" dirty="0"/>
              <a:t> </a:t>
            </a:r>
            <a:endParaRPr lang="ru-RU" dirty="0"/>
          </a:p>
          <a:p>
            <a:r>
              <a:rPr lang="tt-RU" dirty="0"/>
              <a:t> </a:t>
            </a:r>
            <a:endParaRPr lang="ru-RU" dirty="0"/>
          </a:p>
          <a:p>
            <a:r>
              <a:rPr lang="tt-RU" dirty="0"/>
              <a:t> </a:t>
            </a:r>
            <a:endParaRPr lang="ru-RU" dirty="0"/>
          </a:p>
          <a:p>
            <a:r>
              <a:rPr lang="tt-RU" dirty="0"/>
              <a:t> </a:t>
            </a:r>
            <a:endParaRPr lang="ru-RU" dirty="0"/>
          </a:p>
        </p:txBody>
      </p:sp>
      <p:pic>
        <p:nvPicPr>
          <p:cNvPr id="8" name="Рисунок 7" descr="C:\Users\7D35~1\AppData\Local\Temp\Rar$DIa7656.1952\1.jpeg"/>
          <p:cNvPicPr/>
          <p:nvPr/>
        </p:nvPicPr>
        <p:blipFill>
          <a:blip r:embed="rId5">
            <a:extLst>
              <a:ext uri="{28A0092B-C50C-407E-A947-70E740481C1C}">
                <a14:useLocalDpi xmlns:a14="http://schemas.microsoft.com/office/drawing/2010/main" val="0"/>
              </a:ext>
            </a:extLst>
          </a:blip>
          <a:srcRect/>
          <a:stretch>
            <a:fillRect/>
          </a:stretch>
        </p:blipFill>
        <p:spPr bwMode="auto">
          <a:xfrm>
            <a:off x="835026" y="3062387"/>
            <a:ext cx="4330906" cy="626469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29376279"/>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1207251" y="973874"/>
            <a:ext cx="2940143" cy="1800481"/>
          </a:xfrm>
          <a:prstGeom prst="rect">
            <a:avLst/>
          </a:prstGeom>
        </p:spPr>
      </p:pic>
      <p:sp>
        <p:nvSpPr>
          <p:cNvPr id="6" name="Заголовок 5"/>
          <p:cNvSpPr>
            <a:spLocks noGrp="1"/>
          </p:cNvSpPr>
          <p:nvPr>
            <p:ph type="ctrTitle"/>
          </p:nvPr>
        </p:nvSpPr>
        <p:spPr>
          <a:xfrm>
            <a:off x="5998345" y="1118171"/>
            <a:ext cx="13342737" cy="1938992"/>
          </a:xfrm>
        </p:spPr>
        <p:txBody>
          <a:bodyPr/>
          <a:lstStyle/>
          <a:p>
            <a:pPr algn="l"/>
            <a:r>
              <a:rPr lang="tt-RU" sz="6000" b="1" dirty="0">
                <a:solidFill>
                  <a:schemeClr val="tx1"/>
                </a:solidFill>
                <a:latin typeface="Times New Roman" pitchFamily="18" charset="0"/>
                <a:cs typeface="Times New Roman" pitchFamily="18" charset="0"/>
              </a:rPr>
              <a:t>Хаметшин </a:t>
            </a:r>
            <a:r>
              <a:rPr lang="tt-RU" sz="6000" b="1" dirty="0" smtClean="0">
                <a:solidFill>
                  <a:schemeClr val="tx1"/>
                </a:solidFill>
                <a:latin typeface="Times New Roman" pitchFamily="18" charset="0"/>
                <a:cs typeface="Times New Roman" pitchFamily="18" charset="0"/>
              </a:rPr>
              <a:t>Марат Зиннур </a:t>
            </a:r>
            <a:r>
              <a:rPr lang="tt-RU" sz="6000" b="1" dirty="0">
                <a:solidFill>
                  <a:schemeClr val="tx1"/>
                </a:solidFill>
                <a:latin typeface="Times New Roman" pitchFamily="18" charset="0"/>
                <a:cs typeface="Times New Roman" pitchFamily="18" charset="0"/>
              </a:rPr>
              <a:t>улы </a:t>
            </a:r>
            <a:r>
              <a:rPr lang="ru-RU" sz="6600" dirty="0">
                <a:solidFill>
                  <a:schemeClr val="tx1"/>
                </a:solidFill>
              </a:rPr>
              <a:t/>
            </a:r>
            <a:br>
              <a:rPr lang="ru-RU" sz="6600" dirty="0">
                <a:solidFill>
                  <a:schemeClr val="tx1"/>
                </a:solidFill>
              </a:rPr>
            </a:br>
            <a:endParaRPr lang="ru-RU" sz="6600" dirty="0">
              <a:solidFill>
                <a:schemeClr val="tx1"/>
              </a:solidFill>
            </a:endParaRPr>
          </a:p>
        </p:txBody>
      </p:sp>
      <p:sp>
        <p:nvSpPr>
          <p:cNvPr id="4" name="Rectangle 2"/>
          <p:cNvSpPr>
            <a:spLocks noChangeArrowheads="1"/>
          </p:cNvSpPr>
          <p:nvPr/>
        </p:nvSpPr>
        <p:spPr bwMode="auto">
          <a:xfrm>
            <a:off x="0" y="0"/>
            <a:ext cx="20104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8" name="Рисунок 7" descr="C:\Users\алмаз\Downloads\me.jpg"/>
          <p:cNvPicPr/>
          <p:nvPr/>
        </p:nvPicPr>
        <p:blipFill rotWithShape="1">
          <a:blip r:embed="rId5">
            <a:extLst>
              <a:ext uri="{28A0092B-C50C-407E-A947-70E740481C1C}">
                <a14:useLocalDpi xmlns:a14="http://schemas.microsoft.com/office/drawing/2010/main" val="0"/>
              </a:ext>
            </a:extLst>
          </a:blip>
          <a:srcRect l="5802" r="7850"/>
          <a:stretch/>
        </p:blipFill>
        <p:spPr bwMode="auto">
          <a:xfrm>
            <a:off x="1207251" y="2997021"/>
            <a:ext cx="4791094" cy="60652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9" name="Прямоугольник 8"/>
          <p:cNvSpPr/>
          <p:nvPr/>
        </p:nvSpPr>
        <p:spPr>
          <a:xfrm>
            <a:off x="6739682" y="2774355"/>
            <a:ext cx="12169352" cy="6647974"/>
          </a:xfrm>
          <a:prstGeom prst="rect">
            <a:avLst/>
          </a:prstGeom>
        </p:spPr>
        <p:txBody>
          <a:bodyPr wrap="square">
            <a:spAutoFit/>
          </a:bodyPr>
          <a:lstStyle/>
          <a:p>
            <a:pPr algn="just"/>
            <a:r>
              <a:rPr lang="tt-RU" sz="2400" dirty="0" smtClean="0">
                <a:latin typeface="Times New Roman" pitchFamily="18" charset="0"/>
                <a:cs typeface="Times New Roman" pitchFamily="18" charset="0"/>
              </a:rPr>
              <a:t>           Хаметшин </a:t>
            </a:r>
            <a:r>
              <a:rPr lang="tt-RU" sz="2400" dirty="0">
                <a:latin typeface="Times New Roman" pitchFamily="18" charset="0"/>
                <a:cs typeface="Times New Roman" pitchFamily="18" charset="0"/>
              </a:rPr>
              <a:t>Марат Зиннур улы 1972 нче елның 19 нчы октябрендә Татарстан Республикасы Алексеевск районы Зур Тигәнәле авылында туган. Зур Тигәнәле урта мәктәбен тәмамлаганнан соң, 1990 нчы елда Казан дәүләт авыл хуҗалыгы академиясенә укырга керә. 1995 нче елда академияне тәмамлап, инженер-механик белгечлеге ала. Туган мәктәбенә физик тәрбия һәм хезмэт укытучысы кирәк булганлыктан, мәктәп администрациясе чакыруы буенча, Зур Тигәнәле урта мәктәбендә эшли башлый.</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1999 елда мәктәп җитәкчелеге тәкъдиме белән биология фәнен укыта башлый һәм педагогик белем ала. Аның укучылары олимпиадаларда (2009 һәм 2015 елларда 2 укучы район олимпиадасында беренче урын алып, республика турында катнашу хокукына ия булдылар), фәнни-гамәли конференцияләрдә катнашып, призлы урыннар яулыйлар. Укыту белән бергә сыйныф  җитәкчесе вазыйфаларын да башкара.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Укучылары гына түгел укытучы үзе дә төрле дәрәҗәдәге бәйгеләрдә катнаша. “Остаз дәресләре”, “Мин укытучы” район бәйгеләрендә призлы урыннар яулый.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2010 нчы елда район мәгариф бүлеге грамотасы, 2017 нче елда Алексеевск муниципаль районы җитәкчелеге грамотасы, 2021 нче елда Татарстан Республикасы мәгариф һәм фән министрлыгы грамотасы белән бүләкләнә.</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2014 елдан башлап Урта Тигәнәле урта мәктәбен җитәкли.</a:t>
            </a:r>
            <a:endParaRPr lang="ru-RU" sz="2400" dirty="0">
              <a:latin typeface="Times New Roman" pitchFamily="18" charset="0"/>
              <a:cs typeface="Times New Roman" pitchFamily="18" charset="0"/>
            </a:endParaRPr>
          </a:p>
          <a:p>
            <a:r>
              <a:rPr lang="tt-RU" dirty="0"/>
              <a:t> </a:t>
            </a:r>
            <a:endParaRPr lang="ru-RU"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1207251" y="973874"/>
            <a:ext cx="3588215" cy="2016505"/>
          </a:xfrm>
          <a:prstGeom prst="rect">
            <a:avLst/>
          </a:prstGeom>
        </p:spPr>
      </p:pic>
      <p:sp>
        <p:nvSpPr>
          <p:cNvPr id="6" name="Заголовок 5"/>
          <p:cNvSpPr>
            <a:spLocks noGrp="1"/>
          </p:cNvSpPr>
          <p:nvPr>
            <p:ph type="ctrTitle"/>
          </p:nvPr>
        </p:nvSpPr>
        <p:spPr>
          <a:xfrm>
            <a:off x="5515546" y="1334195"/>
            <a:ext cx="12432673" cy="2539157"/>
          </a:xfrm>
        </p:spPr>
        <p:txBody>
          <a:bodyPr/>
          <a:lstStyle/>
          <a:p>
            <a:pPr algn="ctr"/>
            <a:r>
              <a:rPr lang="tt-RU" sz="6000" b="1" dirty="0">
                <a:solidFill>
                  <a:schemeClr val="tx1"/>
                </a:solidFill>
              </a:rPr>
              <a:t>Зарипова </a:t>
            </a:r>
            <a:r>
              <a:rPr lang="tt-RU" sz="6000" b="1" dirty="0" smtClean="0">
                <a:solidFill>
                  <a:schemeClr val="tx1"/>
                </a:solidFill>
              </a:rPr>
              <a:t>Ләйсән  Ренат кызы</a:t>
            </a:r>
            <a:r>
              <a:rPr lang="ru-RU" dirty="0"/>
              <a:t/>
            </a:r>
            <a:br>
              <a:rPr lang="ru-RU" dirty="0"/>
            </a:br>
            <a:endParaRPr lang="ru-RU" dirty="0"/>
          </a:p>
        </p:txBody>
      </p:sp>
      <p:pic>
        <p:nvPicPr>
          <p:cNvPr id="8" name="Рисунок 7"/>
          <p:cNvPicPr/>
          <p:nvPr/>
        </p:nvPicPr>
        <p:blipFill rotWithShape="1">
          <a:blip r:embed="rId5" cstate="print">
            <a:extLst>
              <a:ext uri="{28A0092B-C50C-407E-A947-70E740481C1C}">
                <a14:useLocalDpi xmlns:a14="http://schemas.microsoft.com/office/drawing/2010/main" val="0"/>
              </a:ext>
            </a:extLst>
          </a:blip>
          <a:srcRect t="9677" r="1689"/>
          <a:stretch/>
        </p:blipFill>
        <p:spPr bwMode="auto">
          <a:xfrm>
            <a:off x="1231880" y="3278411"/>
            <a:ext cx="4510806" cy="6060256"/>
          </a:xfrm>
          <a:prstGeom prst="snip2DiagRect">
            <a:avLst/>
          </a:prstGeom>
          <a:solidFill>
            <a:srgbClr val="FFFFFF">
              <a:shade val="85000"/>
            </a:srgbClr>
          </a:solidFill>
          <a:ln w="88900" cap="sq" cmpd="sng" algn="ctr">
            <a:solidFill>
              <a:srgbClr val="FFFFFF"/>
            </a:solidFill>
            <a:prstDash val="solid"/>
            <a:miter lim="800000"/>
            <a:headEnd type="none" w="med" len="med"/>
            <a:tailEnd type="none" w="med" len="me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Прямоугольник 3"/>
          <p:cNvSpPr/>
          <p:nvPr/>
        </p:nvSpPr>
        <p:spPr>
          <a:xfrm>
            <a:off x="6091610" y="2630339"/>
            <a:ext cx="13105456" cy="7848302"/>
          </a:xfrm>
          <a:prstGeom prst="rect">
            <a:avLst/>
          </a:prstGeom>
        </p:spPr>
        <p:txBody>
          <a:bodyPr wrap="square">
            <a:spAutoFit/>
          </a:bodyPr>
          <a:lstStyle/>
          <a:p>
            <a:pPr algn="just"/>
            <a:r>
              <a:rPr lang="tt-RU" sz="2400" dirty="0" smtClean="0">
                <a:latin typeface="Times New Roman" pitchFamily="18" charset="0"/>
                <a:cs typeface="Times New Roman" pitchFamily="18" charset="0"/>
              </a:rPr>
              <a:t>         </a:t>
            </a:r>
            <a:r>
              <a:rPr lang="tt-RU" sz="2800" dirty="0" smtClean="0">
                <a:latin typeface="Times New Roman" pitchFamily="18" charset="0"/>
                <a:cs typeface="Times New Roman" pitchFamily="18" charset="0"/>
              </a:rPr>
              <a:t>Зарипова </a:t>
            </a:r>
            <a:r>
              <a:rPr lang="tt-RU" sz="2800" dirty="0">
                <a:latin typeface="Times New Roman" pitchFamily="18" charset="0"/>
                <a:cs typeface="Times New Roman" pitchFamily="18" charset="0"/>
              </a:rPr>
              <a:t>Ләйсән Ренат кызы, 1979 нчы елның 2 нче февралендә Алексеевск районы Урта Тигәнәле авылында туа. Балалар бакчасы булмау сәбәпле, мәктәпкә кергәнче өйдә тәрбияләнә. 1986-1996 нчы елларда туган авылы мәктәбендә белем </a:t>
            </a:r>
            <a:r>
              <a:rPr lang="tt-RU" sz="2800" dirty="0" smtClean="0">
                <a:latin typeface="Times New Roman" pitchFamily="18" charset="0"/>
                <a:cs typeface="Times New Roman" pitchFamily="18" charset="0"/>
              </a:rPr>
              <a:t>ала. 1998 </a:t>
            </a:r>
            <a:r>
              <a:rPr lang="tt-RU" sz="2800" dirty="0">
                <a:latin typeface="Times New Roman" pitchFamily="18" charset="0"/>
                <a:cs typeface="Times New Roman" pitchFamily="18" charset="0"/>
              </a:rPr>
              <a:t>нчы елда Чистай педагогия училищесын тәмамлап, Түбән Тигәнәле башлангыч мәктәбенә башлангыч сыйныфлар укытучысы итеп билгеләнә. 2000-2005 нче елларда Казан дәүләт педагогика университетының “Татар филология”се бүлеген читтән торып тәмамлый.</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2011 нче елдан Урта Тигәнәле урта мәктәбендә татар теле һәм әдәбияты укыта башлый.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2018 нче елда яңадан рус теле һәм әдәбияты өлкәсе буенча һөнәри әзерлек курсларын уза. Хәзергесе вакытта югары сыйныф укучыларына рус теле һәм әдәбияты укыта.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Эшләү дәверендә укучылары Казан, Чистай, Зәй, Чаллы шәһәрләрендә, Саба, Базарлы Матак районнарында төрле конкурсларда, фәнни-гамәли конференцияләрдә актив катнашып, призлы урыннарга ия булдылар. Үзе дә, читтә калмыйча, төрле семинарларда, “Ел укытучысы-2008”, “Ел укытучысы-2018” конкурсында, Актанышта, Чистайда, Чаллыда узган фәнни-гамәли конференцияләрдә катнашып, дипломнар белән бүләкләнә. </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684566604"/>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961324" y="939026"/>
            <a:ext cx="4410206" cy="2278385"/>
          </a:xfrm>
          <a:prstGeom prst="rect">
            <a:avLst/>
          </a:prstGeom>
        </p:spPr>
      </p:pic>
      <p:sp>
        <p:nvSpPr>
          <p:cNvPr id="6" name="Заголовок 5"/>
          <p:cNvSpPr>
            <a:spLocks noGrp="1"/>
          </p:cNvSpPr>
          <p:nvPr>
            <p:ph type="ctrTitle"/>
          </p:nvPr>
        </p:nvSpPr>
        <p:spPr>
          <a:xfrm>
            <a:off x="6091610" y="1151247"/>
            <a:ext cx="12817424" cy="1846659"/>
          </a:xfrm>
        </p:spPr>
        <p:txBody>
          <a:bodyPr/>
          <a:lstStyle/>
          <a:p>
            <a:pPr algn="ctr"/>
            <a:r>
              <a:rPr lang="tt-RU" sz="6000" b="1" dirty="0">
                <a:solidFill>
                  <a:schemeClr val="tx1"/>
                </a:solidFill>
                <a:latin typeface="Times New Roman" pitchFamily="18" charset="0"/>
                <a:cs typeface="Times New Roman" pitchFamily="18" charset="0"/>
              </a:rPr>
              <a:t>Баязитова Эльмира Әсгать кызы</a:t>
            </a:r>
            <a:endParaRPr lang="ru-RU" sz="6000" b="1" dirty="0">
              <a:solidFill>
                <a:schemeClr val="tx1"/>
              </a:solidFill>
              <a:latin typeface="Times New Roman" pitchFamily="18" charset="0"/>
              <a:cs typeface="Times New Roman" pitchFamily="18" charset="0"/>
            </a:endParaRPr>
          </a:p>
        </p:txBody>
      </p:sp>
      <p:sp>
        <p:nvSpPr>
          <p:cNvPr id="4" name="Прямоугольник 3"/>
          <p:cNvSpPr/>
          <p:nvPr/>
        </p:nvSpPr>
        <p:spPr>
          <a:xfrm>
            <a:off x="5674916" y="3217411"/>
            <a:ext cx="13594977" cy="7109639"/>
          </a:xfrm>
          <a:prstGeom prst="rect">
            <a:avLst/>
          </a:prstGeom>
        </p:spPr>
        <p:txBody>
          <a:bodyPr wrap="square">
            <a:spAutoFit/>
          </a:bodyPr>
          <a:lstStyle/>
          <a:p>
            <a:pPr algn="just"/>
            <a:r>
              <a:rPr lang="tt-RU" sz="2800" dirty="0" smtClean="0">
                <a:latin typeface="Times New Roman" pitchFamily="18" charset="0"/>
                <a:cs typeface="Times New Roman" pitchFamily="18" charset="0"/>
              </a:rPr>
              <a:t>            Баязитова </a:t>
            </a:r>
            <a:r>
              <a:rPr lang="tt-RU" sz="2800" dirty="0">
                <a:latin typeface="Times New Roman" pitchFamily="18" charset="0"/>
                <a:cs typeface="Times New Roman" pitchFamily="18" charset="0"/>
              </a:rPr>
              <a:t>Эльмира Әсгать кызы 1976 нчы елның 2 нче сентябрендә Яр Чаллы шәһәрендә туа. Шәһәрнең 28 нче мәктәбен тәмамлап, 1994 нче елда Чаллы Дәүләт педагогия институтына укырга керә. Башлангыч сыйныф укытучысы һөнәрен үзләштереп, 1998 нче елда шушы шәһәрнең 51 нче мәктәбенә эшкә урнаша. Ләкин 2 ел гына эшләргә туры килә. 2000 нче елда Урта Тигәнәле урта мәктәбендә башлангыч сыйныф укытучысы булып эшли башлый. Эшләгән елларында аның укучылары район күләмендә үткәрелгән олимпиадаларда, конкурсларда урын алалар. Ул 2005 нче елда район мәгариф бүлеге грамотасы белән бүләкләнә. Эльмира Әсгать кызын 2006 нчы елда директор урынбасары итеп куялар. Үзенең белемен арттыру өчен, ул Яр Чаллы шәһәрендә инглиз теле укытучысына укый һәм 2010 нчы елда икенче диплом алу бәхетенә ирешә. Эльмира Әсгать кызы мәктәп һәм район күләмендә үткәрелгән чараларда, һөнәри осталык бәйгеләрендә актив катнашып, алдынгы урыннар һәм дипломнар ала. Регионара, республика күләмендә үткәрелгән конкурсларда, фәнни-гамәли конференцияләрендә катнашып, укучылары ел саен призлы урыннарга ия булалар. </a:t>
            </a:r>
            <a:endParaRPr lang="ru-RU" sz="2800" dirty="0">
              <a:latin typeface="Times New Roman" pitchFamily="18" charset="0"/>
              <a:cs typeface="Times New Roman" pitchFamily="18" charset="0"/>
            </a:endParaRPr>
          </a:p>
          <a:p>
            <a:pPr algn="just"/>
            <a:r>
              <a:rPr lang="tt-RU" dirty="0"/>
              <a:t> </a:t>
            </a:r>
            <a:endParaRPr lang="ru-RU" dirty="0"/>
          </a:p>
          <a:p>
            <a:r>
              <a:rPr lang="tt-RU" dirty="0"/>
              <a:t> </a:t>
            </a:r>
            <a:endParaRPr lang="ru-RU" dirty="0"/>
          </a:p>
        </p:txBody>
      </p:sp>
      <p:pic>
        <p:nvPicPr>
          <p:cNvPr id="3074" name="Picture 2" descr="C:\Users\adm\Downloads\photo1675231882.jpeg"/>
          <p:cNvPicPr>
            <a:picLocks noChangeAspect="1" noChangeArrowheads="1"/>
          </p:cNvPicPr>
          <p:nvPr/>
        </p:nvPicPr>
        <p:blipFill rotWithShape="1">
          <a:blip r:embed="rId5">
            <a:extLst>
              <a:ext uri="{28A0092B-C50C-407E-A947-70E740481C1C}">
                <a14:useLocalDpi xmlns:a14="http://schemas.microsoft.com/office/drawing/2010/main" val="0"/>
              </a:ext>
            </a:extLst>
          </a:blip>
          <a:srcRect l="18656" t="14935" r="11056"/>
          <a:stretch/>
        </p:blipFill>
        <p:spPr bwMode="auto">
          <a:xfrm>
            <a:off x="394543" y="3469092"/>
            <a:ext cx="4882995" cy="590955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448787"/>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1207251" y="973874"/>
            <a:ext cx="4690946" cy="2492062"/>
          </a:xfrm>
          <a:prstGeom prst="rect">
            <a:avLst/>
          </a:prstGeom>
        </p:spPr>
      </p:pic>
      <p:sp>
        <p:nvSpPr>
          <p:cNvPr id="6" name="Заголовок 5"/>
          <p:cNvSpPr>
            <a:spLocks noGrp="1"/>
          </p:cNvSpPr>
          <p:nvPr>
            <p:ph type="ctrTitle"/>
          </p:nvPr>
        </p:nvSpPr>
        <p:spPr>
          <a:xfrm>
            <a:off x="6739682" y="1190179"/>
            <a:ext cx="17088485" cy="923330"/>
          </a:xfrm>
        </p:spPr>
        <p:txBody>
          <a:bodyPr/>
          <a:lstStyle/>
          <a:p>
            <a:r>
              <a:rPr lang="tt-RU" sz="6000" b="1" dirty="0">
                <a:solidFill>
                  <a:schemeClr val="tx1"/>
                </a:solidFill>
                <a:latin typeface="Times New Roman" pitchFamily="18" charset="0"/>
                <a:cs typeface="Times New Roman" pitchFamily="18" charset="0"/>
              </a:rPr>
              <a:t>Баязитов Рәсил  Рафаил  улы </a:t>
            </a:r>
            <a:endParaRPr lang="ru-RU" sz="6000" b="1" dirty="0">
              <a:solidFill>
                <a:schemeClr val="tx1"/>
              </a:solidFill>
              <a:latin typeface="Times New Roman" pitchFamily="18" charset="0"/>
              <a:cs typeface="Times New Roman" pitchFamily="18" charset="0"/>
            </a:endParaRPr>
          </a:p>
        </p:txBody>
      </p:sp>
      <p:pic>
        <p:nvPicPr>
          <p:cNvPr id="8" name="Рисунок 7" descr="C:\Users\1\Desktop\349308.jpg"/>
          <p:cNvPicPr/>
          <p:nvPr/>
        </p:nvPicPr>
        <p:blipFill>
          <a:blip r:embed="rId5"/>
          <a:srcRect/>
          <a:stretch>
            <a:fillRect/>
          </a:stretch>
        </p:blipFill>
        <p:spPr bwMode="auto">
          <a:xfrm>
            <a:off x="1051050" y="3566443"/>
            <a:ext cx="4248472" cy="557311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5515546" y="3566443"/>
            <a:ext cx="13378953" cy="5262979"/>
          </a:xfrm>
          <a:prstGeom prst="rect">
            <a:avLst/>
          </a:prstGeom>
        </p:spPr>
        <p:txBody>
          <a:bodyPr wrap="square">
            <a:spAutoFit/>
          </a:bodyPr>
          <a:lstStyle/>
          <a:p>
            <a:pPr algn="just"/>
            <a:r>
              <a:rPr lang="tt-RU" sz="2800" dirty="0" smtClean="0">
                <a:latin typeface="Times New Roman" pitchFamily="18" charset="0"/>
                <a:cs typeface="Times New Roman" pitchFamily="18" charset="0"/>
              </a:rPr>
              <a:t>           Баязитов </a:t>
            </a:r>
            <a:r>
              <a:rPr lang="tt-RU" sz="2800" dirty="0">
                <a:latin typeface="Times New Roman" pitchFamily="18" charset="0"/>
                <a:cs typeface="Times New Roman" pitchFamily="18" charset="0"/>
              </a:rPr>
              <a:t>Рәсил  Рафаил  улы 1977 нче елның  12 нче февралендә дөньяга килә.  1994 нче елда мәктәпне  тәмамлагач, Чаллы педагогия институтына  география факультетына укырга керә. Укуны уңышлы тәмамлап, Урта Тигәнәле мәктәбенә география фәне укытучысы булып эшкә кайта.  Рәсил Рафаил улы эшен бик ярата, дәресләрен кызыклы, мавыктыргыч, проблемалы итеп уздыра. Ул туган якның  матурлыгын күрә белергә, туган якның  табигатен яратырга, сакларга өйрәтә.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Район, республика, региональ күләмдәге фәнни-гамәли конференцияләрдә, төрле интеллектуаль бәйгеләрдә, олимпиадаларда укучылары нәтиҗәле чыгыш ясыйлар.  География укытучыларының район күләмендә оештырылган һөнәри осталык бәйгесендә Рәсил  Рафаил  улы 2 нче урын яулый. Эшенең нәтиҗәсе буларак Рәсил  Рафаил улы 2005 нче елда  район мәгариф бүлеге грамотасы белән бүләкләнә.</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158718000"/>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1207251" y="470099"/>
            <a:ext cx="4690946" cy="2492062"/>
          </a:xfrm>
          <a:prstGeom prst="rect">
            <a:avLst/>
          </a:prstGeom>
        </p:spPr>
      </p:pic>
      <p:sp>
        <p:nvSpPr>
          <p:cNvPr id="6" name="Заголовок 5"/>
          <p:cNvSpPr>
            <a:spLocks noGrp="1"/>
          </p:cNvSpPr>
          <p:nvPr>
            <p:ph type="ctrTitle"/>
          </p:nvPr>
        </p:nvSpPr>
        <p:spPr>
          <a:xfrm>
            <a:off x="3283298" y="1406203"/>
            <a:ext cx="17088485" cy="923330"/>
          </a:xfrm>
        </p:spPr>
        <p:txBody>
          <a:bodyPr/>
          <a:lstStyle/>
          <a:p>
            <a:pPr algn="ctr"/>
            <a:r>
              <a:rPr lang="tt-RU" sz="6000" b="1" dirty="0">
                <a:solidFill>
                  <a:schemeClr val="tx1"/>
                </a:solidFill>
                <a:latin typeface="Times New Roman" pitchFamily="18" charset="0"/>
                <a:cs typeface="Times New Roman" pitchFamily="18" charset="0"/>
              </a:rPr>
              <a:t>Хәйбуллин Әлфир Таһир улы </a:t>
            </a:r>
            <a:endParaRPr lang="ru-RU" sz="6000" b="1" dirty="0">
              <a:solidFill>
                <a:schemeClr val="tx1"/>
              </a:solidFill>
              <a:latin typeface="Times New Roman" pitchFamily="18" charset="0"/>
              <a:cs typeface="Times New Roman" pitchFamily="18" charset="0"/>
            </a:endParaRPr>
          </a:p>
        </p:txBody>
      </p:sp>
      <p:pic>
        <p:nvPicPr>
          <p:cNvPr id="8" name="Рисунок 7" descr="Описание: E:\Фотки сканирован\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034" y="3350419"/>
            <a:ext cx="4563194" cy="630939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5731570" y="3566443"/>
            <a:ext cx="13897544" cy="5632311"/>
          </a:xfrm>
          <a:prstGeom prst="rect">
            <a:avLst/>
          </a:prstGeom>
        </p:spPr>
        <p:txBody>
          <a:bodyPr wrap="square">
            <a:spAutoFit/>
          </a:bodyPr>
          <a:lstStyle/>
          <a:p>
            <a:pPr algn="just"/>
            <a:r>
              <a:rPr lang="tt-RU" sz="2400" dirty="0" smtClean="0">
                <a:latin typeface="Times New Roman" pitchFamily="18" charset="0"/>
                <a:cs typeface="Times New Roman" pitchFamily="18" charset="0"/>
              </a:rPr>
              <a:t>         Хәйбуллин </a:t>
            </a:r>
            <a:r>
              <a:rPr lang="tt-RU" sz="2400" dirty="0">
                <a:latin typeface="Times New Roman" pitchFamily="18" charset="0"/>
                <a:cs typeface="Times New Roman" pitchFamily="18" charset="0"/>
              </a:rPr>
              <a:t>Әлфир Таһир улы 1965 нче елның 14 нче ноябрендә Татарстан Республикасы Алексеевск районы Урта Тигәнәле авылында туган. Урта мәктәпне тәмамлаганнан соң, 1983 нче елда</a:t>
            </a:r>
            <a:r>
              <a:rPr lang="tt-RU" sz="2400" b="1" dirty="0">
                <a:latin typeface="Times New Roman" pitchFamily="18" charset="0"/>
                <a:cs typeface="Times New Roman" pitchFamily="18" charset="0"/>
              </a:rPr>
              <a:t> </a:t>
            </a:r>
            <a:r>
              <a:rPr lang="tt-RU" sz="2400" dirty="0">
                <a:latin typeface="Times New Roman" pitchFamily="18" charset="0"/>
                <a:cs typeface="Times New Roman" pitchFamily="18" charset="0"/>
              </a:rPr>
              <a:t>Алабуга педагогия институтына укырга керә. Биш ел уку дәверендә, 2 ел армия сафларында да хезмәт итәргә туры килә. 1990 нчы елда институтны тәмамлагач, туган мәктәбенә татар теле һәм әдәбияты укытучысы кирәк булганлыктан, мәктәп администрациясе чакыруы буенча кайтып, үзенең хезмәт юлын туган авылындагы Урта Тигәнәле урта мәктәбендә башлап җибәрә. Мәктәп җитәкчесе аны татар теле һәм тарих укытучысы итеп билгели.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      Укыту белән бергә Туган як тарихы белән кызыксына, каләм тибрәтеп тә алгалый. Төрле елларда район газетасы битләрендә туган як тарихына, язучыларга карата мәкаләләре, үзе язган шигырьләре  басыла.  2020 нче елда Бөек Җиңүнең 75 еллыгына багышлап чыгарылган китапка 3 шигыре урнаштырылды. 1998 нче елдан мәктәп музее җитәкчесе. </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2005 нче елда  Татарстан Республикасы Мәгариф бүлегенең Мактау грамотасы белән бүләкләнә.</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2008-2014 нче елларда Урта Тигәнәле урта мәктәбен җитәкли.</a:t>
            </a:r>
            <a:endParaRPr lang="ru-RU" sz="2400" dirty="0">
              <a:latin typeface="Times New Roman" pitchFamily="18" charset="0"/>
              <a:cs typeface="Times New Roman" pitchFamily="18" charset="0"/>
            </a:endParaRPr>
          </a:p>
          <a:p>
            <a:pPr algn="just"/>
            <a:r>
              <a:rPr lang="tt-RU" sz="2400" dirty="0">
                <a:latin typeface="Times New Roman" pitchFamily="18" charset="0"/>
                <a:cs typeface="Times New Roman" pitchFamily="18" charset="0"/>
              </a:rPr>
              <a:t>2012 нче елда “Ел укытучысы-12” конкурсында катнашып, район буенча 3нче урынны яулады. 2016 нчы елда “Укытучы-мастер” грантына ия була.</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93732157"/>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763018" y="398091"/>
            <a:ext cx="4690946" cy="2492062"/>
          </a:xfrm>
          <a:prstGeom prst="rect">
            <a:avLst/>
          </a:prstGeom>
        </p:spPr>
      </p:pic>
      <p:sp>
        <p:nvSpPr>
          <p:cNvPr id="6" name="Заголовок 5"/>
          <p:cNvSpPr>
            <a:spLocks noGrp="1"/>
          </p:cNvSpPr>
          <p:nvPr>
            <p:ph type="ctrTitle"/>
          </p:nvPr>
        </p:nvSpPr>
        <p:spPr>
          <a:xfrm>
            <a:off x="2635226" y="920755"/>
            <a:ext cx="17088485" cy="923330"/>
          </a:xfrm>
        </p:spPr>
        <p:txBody>
          <a:bodyPr/>
          <a:lstStyle/>
          <a:p>
            <a:pPr algn="ctr"/>
            <a:r>
              <a:rPr lang="tt-RU" sz="6000" b="1" dirty="0">
                <a:solidFill>
                  <a:schemeClr val="tx1"/>
                </a:solidFill>
                <a:latin typeface="Times New Roman" pitchFamily="18" charset="0"/>
                <a:cs typeface="Times New Roman" pitchFamily="18" charset="0"/>
              </a:rPr>
              <a:t>Валиева Наилә Тәлгать кызы</a:t>
            </a:r>
            <a:endParaRPr lang="ru-RU" sz="6000" b="1" dirty="0">
              <a:solidFill>
                <a:schemeClr val="tx1"/>
              </a:solidFill>
              <a:latin typeface="Times New Roman" pitchFamily="18" charset="0"/>
              <a:cs typeface="Times New Roman" pitchFamily="18" charset="0"/>
            </a:endParaRPr>
          </a:p>
        </p:txBody>
      </p:sp>
      <p:pic>
        <p:nvPicPr>
          <p:cNvPr id="8" name="Рисунок 7" descr="C:\Users\Сиреня\Downloads\IMG-20220207-WA0063.jpg"/>
          <p:cNvPicPr/>
          <p:nvPr/>
        </p:nvPicPr>
        <p:blipFill rotWithShape="1">
          <a:blip r:embed="rId5" cstate="print">
            <a:extLst>
              <a:ext uri="{28A0092B-C50C-407E-A947-70E740481C1C}">
                <a14:useLocalDpi xmlns:a14="http://schemas.microsoft.com/office/drawing/2010/main" val="0"/>
              </a:ext>
            </a:extLst>
          </a:blip>
          <a:srcRect l="14852" t="12357" r="10625" b="30712"/>
          <a:stretch/>
        </p:blipFill>
        <p:spPr bwMode="auto">
          <a:xfrm>
            <a:off x="619002" y="3062387"/>
            <a:ext cx="5615543" cy="6166743"/>
          </a:xfrm>
          <a:prstGeom prst="snip2DiagRect">
            <a:avLst/>
          </a:prstGeom>
          <a:solidFill>
            <a:srgbClr val="FFFFFF">
              <a:shade val="85000"/>
            </a:srgbClr>
          </a:solidFill>
          <a:ln w="88900" cap="sq" cmpd="sng" algn="ctr">
            <a:solidFill>
              <a:srgbClr val="FFFFFF"/>
            </a:solidFill>
            <a:prstDash val="solid"/>
            <a:miter lim="800000"/>
            <a:headEnd type="none" w="med" len="med"/>
            <a:tailEnd type="none" w="med" len="me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Прямоугольник 3"/>
          <p:cNvSpPr/>
          <p:nvPr/>
        </p:nvSpPr>
        <p:spPr>
          <a:xfrm>
            <a:off x="7027714" y="2437050"/>
            <a:ext cx="12097344" cy="7417415"/>
          </a:xfrm>
          <a:prstGeom prst="rect">
            <a:avLst/>
          </a:prstGeom>
        </p:spPr>
        <p:txBody>
          <a:bodyPr wrap="square">
            <a:spAutoFit/>
          </a:bodyPr>
          <a:lstStyle/>
          <a:p>
            <a:pPr algn="just"/>
            <a:r>
              <a:rPr lang="tt-RU" sz="2800" dirty="0" smtClean="0">
                <a:latin typeface="Times New Roman" pitchFamily="18" charset="0"/>
                <a:cs typeface="Times New Roman" pitchFamily="18" charset="0"/>
              </a:rPr>
              <a:t>          Валиева </a:t>
            </a:r>
            <a:r>
              <a:rPr lang="tt-RU" sz="2800" dirty="0">
                <a:latin typeface="Times New Roman" pitchFamily="18" charset="0"/>
                <a:cs typeface="Times New Roman" pitchFamily="18" charset="0"/>
              </a:rPr>
              <a:t>Наилә Тәлгать кызы 1967  нче  елның 7 нче    февралендә Татарстан Республикасы Алексеевск районы Урта Тигәнәле авылында туа. Урта Тигәнәле урта мәктәбен 1984 нче елда тәмамлап, Алабуга дәүләт педагогия институтының физика-математика факультетына укырга керә. 1989 нчы елда институтны тәмамлагач, Алексеевск районының Чишмә төп белем бирү мәктәбенә физика-математика укытучысы итеп билгеләнә. 1991нче елда Урта Тигәнәле урта мәктәбенә күчерелә.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Эшләү дәверендә Наилә Тәлгать кызы мәктәп, район күләмендә ачык дәресләр, сыйныф сәгатьләре уздыра. Район, төбәкара, республика күләмендә үткәрелгән  конкурсларда, фәнни-гамәли конференцияләрдә, һөнәри осталык бәйгеләрендә алдынгы урыннар, дипломнар ала. Аның укучылары төрле дәрәҗәдәге бәйгеләрдә катнашып, югары уңышларга ирешәләр.</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Аңа 2003 нче елда район мәгариф бүлегенең, 2006 нчы елда Татарстан Республикасы мәгариф министрлыгының  Мактау грамотасы бирелә.</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2009-2012, 2016-2021 нче елларда укыту-тәрбия эшләре буенча директор урынбасары вазыйфасын башкара. 2017 нче елда Татарстан Республикасы мәгариф министрлыгының  “Укытучы-мастер” грантына ия була. </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33658018"/>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619002" y="469143"/>
            <a:ext cx="4690946" cy="2492062"/>
          </a:xfrm>
          <a:prstGeom prst="rect">
            <a:avLst/>
          </a:prstGeom>
        </p:spPr>
      </p:pic>
      <p:sp>
        <p:nvSpPr>
          <p:cNvPr id="6" name="Заголовок 5"/>
          <p:cNvSpPr>
            <a:spLocks noGrp="1"/>
          </p:cNvSpPr>
          <p:nvPr>
            <p:ph type="ctrTitle"/>
          </p:nvPr>
        </p:nvSpPr>
        <p:spPr>
          <a:xfrm>
            <a:off x="3427314" y="686123"/>
            <a:ext cx="17088485" cy="923330"/>
          </a:xfrm>
        </p:spPr>
        <p:txBody>
          <a:bodyPr/>
          <a:lstStyle/>
          <a:p>
            <a:pPr algn="ctr"/>
            <a:r>
              <a:rPr lang="tt-RU" sz="6000" b="1" dirty="0">
                <a:solidFill>
                  <a:schemeClr val="tx1"/>
                </a:solidFill>
                <a:latin typeface="Times New Roman" pitchFamily="18" charset="0"/>
                <a:cs typeface="Times New Roman" pitchFamily="18" charset="0"/>
              </a:rPr>
              <a:t>Гимадеева Гүзәлия Ханиф кызы </a:t>
            </a:r>
            <a:endParaRPr lang="ru-RU" sz="6000" b="1" dirty="0">
              <a:solidFill>
                <a:schemeClr val="tx1"/>
              </a:solidFill>
              <a:latin typeface="Times New Roman" pitchFamily="18" charset="0"/>
              <a:cs typeface="Times New Roman" pitchFamily="18" charset="0"/>
            </a:endParaRPr>
          </a:p>
        </p:txBody>
      </p:sp>
      <p:pic>
        <p:nvPicPr>
          <p:cNvPr id="8" name="Рисунок 7"/>
          <p:cNvPicPr/>
          <p:nvPr/>
        </p:nvPicPr>
        <p:blipFill rotWithShape="1">
          <a:blip r:embed="rId5">
            <a:extLst>
              <a:ext uri="{28A0092B-C50C-407E-A947-70E740481C1C}">
                <a14:useLocalDpi xmlns:a14="http://schemas.microsoft.com/office/drawing/2010/main" val="0"/>
              </a:ext>
            </a:extLst>
          </a:blip>
          <a:srcRect t="7515"/>
          <a:stretch/>
        </p:blipFill>
        <p:spPr>
          <a:xfrm>
            <a:off x="979042" y="3301750"/>
            <a:ext cx="5184576" cy="592707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6883698" y="2987466"/>
            <a:ext cx="12291830" cy="6555641"/>
          </a:xfrm>
          <a:prstGeom prst="rect">
            <a:avLst/>
          </a:prstGeom>
        </p:spPr>
        <p:txBody>
          <a:bodyPr wrap="square">
            <a:spAutoFit/>
          </a:bodyPr>
          <a:lstStyle/>
          <a:p>
            <a:pPr algn="just"/>
            <a:r>
              <a:rPr lang="tt-RU" sz="2800" dirty="0" smtClean="0">
                <a:latin typeface="Times New Roman" pitchFamily="18" charset="0"/>
                <a:cs typeface="Times New Roman" pitchFamily="18" charset="0"/>
              </a:rPr>
              <a:t>           Гимадеева </a:t>
            </a:r>
            <a:r>
              <a:rPr lang="tt-RU" sz="2800" dirty="0">
                <a:latin typeface="Times New Roman" pitchFamily="18" charset="0"/>
                <a:cs typeface="Times New Roman" pitchFamily="18" charset="0"/>
              </a:rPr>
              <a:t>Гүзәлия Ханиф кызы 1970 нче елның 31 нче июлендә Алексеевск районы Урта Тигәнәле авылында, гаиләдә 3 нче бала булып дөньяга килә. Урта Тигәнәле урта мәктәбен тәмамлагач, 1987-1989 нчы елларда Чистай педагогия училищесында тәрбияче һөнәрен үзләштерә. </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1989-1990 нчы елларда үз авылының «Ләйсән» балалар бакчасында эшли. 1990 нчы елда мәктәпкә башлангыч сыйныф укытучысы кирәк була. 1991-1996 нчы елларда читтән торып, Яр Чаллы дәүләт педагогика институтында  югары  белем ала. 1991 нче елдан алып Урта Тигәнәле урта мәктәбендә башлангыч сыйныф укытучысы булып эшли. Озак еллар башлангыч сыйныф укытучыларының методик берләшмәсен җитәкли. Укытучының хезмәте үз укучыларының иҗади эшчәнлегендә чагылыш таба. </a:t>
            </a:r>
            <a:r>
              <a:rPr lang="ru-RU" sz="2800" dirty="0" err="1">
                <a:latin typeface="Times New Roman" pitchFamily="18" charset="0"/>
                <a:cs typeface="Times New Roman" pitchFamily="18" charset="0"/>
              </a:rPr>
              <a:t>Алар</a:t>
            </a:r>
            <a:r>
              <a:rPr lang="ru-RU" sz="2800" dirty="0">
                <a:latin typeface="Times New Roman" pitchFamily="18" charset="0"/>
                <a:cs typeface="Times New Roman" pitchFamily="18" charset="0"/>
              </a:rPr>
              <a:t> </a:t>
            </a:r>
            <a:r>
              <a:rPr lang="tt-RU" sz="2800" dirty="0">
                <a:latin typeface="Times New Roman" pitchFamily="18" charset="0"/>
                <a:cs typeface="Times New Roman" pitchFamily="18" charset="0"/>
              </a:rPr>
              <a:t>район </a:t>
            </a:r>
            <a:r>
              <a:rPr lang="ru-RU" sz="2800" dirty="0" err="1">
                <a:latin typeface="Times New Roman" pitchFamily="18" charset="0"/>
                <a:cs typeface="Times New Roman" pitchFamily="18" charset="0"/>
              </a:rPr>
              <a:t>һәм</a:t>
            </a:r>
            <a:r>
              <a:rPr lang="ru-RU" sz="2800" dirty="0">
                <a:latin typeface="Times New Roman" pitchFamily="18" charset="0"/>
                <a:cs typeface="Times New Roman" pitchFamily="18" charset="0"/>
              </a:rPr>
              <a:t> республика </a:t>
            </a:r>
            <a:r>
              <a:rPr lang="ru-RU" sz="2800" dirty="0" err="1">
                <a:latin typeface="Times New Roman" pitchFamily="18" charset="0"/>
                <a:cs typeface="Times New Roman" pitchFamily="18" charset="0"/>
              </a:rPr>
              <a:t>олимпиадаларында</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иҗади</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конкурсларда</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фәнни</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конференцияләрдә</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катнашып</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призлы</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урыннар</a:t>
            </a:r>
            <a:r>
              <a:rPr lang="ru-RU" sz="2800" dirty="0">
                <a:latin typeface="Times New Roman" pitchFamily="18" charset="0"/>
                <a:cs typeface="Times New Roman" pitchFamily="18" charset="0"/>
              </a:rPr>
              <a:t> </a:t>
            </a:r>
            <a:r>
              <a:rPr lang="ru-RU" sz="2800" dirty="0" err="1">
                <a:latin typeface="Times New Roman" pitchFamily="18" charset="0"/>
                <a:cs typeface="Times New Roman" pitchFamily="18" charset="0"/>
              </a:rPr>
              <a:t>яулыйлар</a:t>
            </a:r>
            <a:r>
              <a:rPr lang="ru-RU" sz="2800" dirty="0">
                <a:latin typeface="Times New Roman" pitchFamily="18" charset="0"/>
                <a:cs typeface="Times New Roman" pitchFamily="18" charset="0"/>
              </a:rPr>
              <a:t>. </a:t>
            </a:r>
            <a:r>
              <a:rPr lang="tt-RU" sz="2800" dirty="0">
                <a:latin typeface="Times New Roman" pitchFamily="18" charset="0"/>
                <a:cs typeface="Times New Roman" pitchFamily="18" charset="0"/>
              </a:rPr>
              <a:t>Гүзәлия Ханиф кызы РОНО Почет грамотасы, РОО грамотасы, бик күп рәхмәт хатлары белән бүләкләнә.</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627070039"/>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 name="object 2"/>
          <p:cNvPicPr/>
          <p:nvPr/>
        </p:nvPicPr>
        <p:blipFill>
          <a:blip r:embed="rId2"/>
          <a:stretch/>
        </p:blipFill>
        <p:spPr bwMode="auto">
          <a:xfrm>
            <a:off x="131326" y="10017160"/>
            <a:ext cx="9890986" cy="1291395"/>
          </a:xfrm>
          <a:prstGeom prst="rect">
            <a:avLst/>
          </a:prstGeom>
        </p:spPr>
      </p:pic>
      <p:pic>
        <p:nvPicPr>
          <p:cNvPr id="3" name="object 3"/>
          <p:cNvPicPr/>
          <p:nvPr/>
        </p:nvPicPr>
        <p:blipFill>
          <a:blip r:embed="rId3"/>
          <a:stretch/>
        </p:blipFill>
        <p:spPr bwMode="auto">
          <a:xfrm>
            <a:off x="10081777" y="10017160"/>
            <a:ext cx="9890984" cy="1291395"/>
          </a:xfrm>
          <a:prstGeom prst="rect">
            <a:avLst/>
          </a:prstGeom>
        </p:spPr>
      </p:pic>
      <p:pic>
        <p:nvPicPr>
          <p:cNvPr id="7" name="object 7"/>
          <p:cNvPicPr/>
          <p:nvPr/>
        </p:nvPicPr>
        <p:blipFill>
          <a:blip r:embed="rId4"/>
          <a:stretch/>
        </p:blipFill>
        <p:spPr bwMode="auto">
          <a:xfrm>
            <a:off x="546994" y="542107"/>
            <a:ext cx="4248472" cy="2232248"/>
          </a:xfrm>
          <a:prstGeom prst="rect">
            <a:avLst/>
          </a:prstGeom>
        </p:spPr>
      </p:pic>
      <p:sp>
        <p:nvSpPr>
          <p:cNvPr id="6" name="Заголовок 5"/>
          <p:cNvSpPr>
            <a:spLocks noGrp="1"/>
          </p:cNvSpPr>
          <p:nvPr>
            <p:ph type="ctrTitle"/>
          </p:nvPr>
        </p:nvSpPr>
        <p:spPr>
          <a:xfrm>
            <a:off x="2635226" y="758131"/>
            <a:ext cx="17088485" cy="923330"/>
          </a:xfrm>
        </p:spPr>
        <p:txBody>
          <a:bodyPr/>
          <a:lstStyle/>
          <a:p>
            <a:pPr algn="ctr"/>
            <a:r>
              <a:rPr lang="tt-RU" sz="6000" b="1" dirty="0">
                <a:solidFill>
                  <a:schemeClr val="tx1"/>
                </a:solidFill>
                <a:latin typeface="Times New Roman" pitchFamily="18" charset="0"/>
                <a:cs typeface="Times New Roman" pitchFamily="18" charset="0"/>
              </a:rPr>
              <a:t>Галиева Резедә Җитәкче кызы </a:t>
            </a:r>
            <a:endParaRPr lang="ru-RU" sz="6000" b="1" dirty="0">
              <a:solidFill>
                <a:schemeClr val="tx1"/>
              </a:solidFill>
              <a:latin typeface="Times New Roman" pitchFamily="18" charset="0"/>
              <a:cs typeface="Times New Roman" pitchFamily="18" charset="0"/>
            </a:endParaRPr>
          </a:p>
        </p:txBody>
      </p:sp>
      <p:pic>
        <p:nvPicPr>
          <p:cNvPr id="8" name="Рисунок 7" descr="C:\Users\Сиреня\Desktop\НОВЫЙ НОУТБУК\фото учителя\Screenshot_20211003_200051.jpg"/>
          <p:cNvPicPr/>
          <p:nvPr/>
        </p:nvPicPr>
        <p:blipFill rotWithShape="1">
          <a:blip r:embed="rId5">
            <a:extLst>
              <a:ext uri="{28A0092B-C50C-407E-A947-70E740481C1C}">
                <a14:useLocalDpi xmlns:a14="http://schemas.microsoft.com/office/drawing/2010/main" val="0"/>
              </a:ext>
            </a:extLst>
          </a:blip>
          <a:srcRect l="22575" t="6030" r="17391" b="12208"/>
          <a:stretch/>
        </p:blipFill>
        <p:spPr bwMode="auto">
          <a:xfrm>
            <a:off x="1084814" y="2918371"/>
            <a:ext cx="5008259" cy="692747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a:ext uri="{53640926-AAD7-44D8-BBD7-CCE9431645EC}">
              <a14:shadowObscured xmlns:a14="http://schemas.microsoft.com/office/drawing/2010/main"/>
            </a:ext>
          </a:extLst>
        </p:spPr>
      </p:pic>
      <p:sp>
        <p:nvSpPr>
          <p:cNvPr id="4" name="Прямоугольник 3"/>
          <p:cNvSpPr/>
          <p:nvPr/>
        </p:nvSpPr>
        <p:spPr>
          <a:xfrm>
            <a:off x="6595666" y="3566443"/>
            <a:ext cx="11665296" cy="4678204"/>
          </a:xfrm>
          <a:prstGeom prst="rect">
            <a:avLst/>
          </a:prstGeom>
        </p:spPr>
        <p:txBody>
          <a:bodyPr wrap="square">
            <a:spAutoFit/>
          </a:bodyPr>
          <a:lstStyle/>
          <a:p>
            <a:pPr algn="just"/>
            <a:r>
              <a:rPr lang="tt-RU" sz="2800" dirty="0" smtClean="0">
                <a:latin typeface="Times New Roman" pitchFamily="18" charset="0"/>
                <a:cs typeface="Times New Roman" pitchFamily="18" charset="0"/>
              </a:rPr>
              <a:t>          Галиева </a:t>
            </a:r>
            <a:r>
              <a:rPr lang="tt-RU" sz="2800" dirty="0">
                <a:latin typeface="Times New Roman" pitchFamily="18" charset="0"/>
                <a:cs typeface="Times New Roman" pitchFamily="18" charset="0"/>
              </a:rPr>
              <a:t>Резедә Җитәкче кызы 1970 нче елда Алексеевск районы Урта Тигәнәле авылында туа. 1977 нче елда 1 нче сыйныфка укырга керә. 1987 нче елда мәктәпне тәмамлый һәм Чистай педагогия училищесына укырга керә. 1989 нчы елда укуын тәмамлап туган авылы балалар бакчасына тәрбияче булып эшкә кайта.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Шул ук елны, уку елы башлангач, Урта Тигәнәле мәктәбенә физкультура укытучысы итеп эшкә кабул итеп алалар. Бүгенге көндә мәктәптә технология, музыка дәресләрен алып бара. Китапханәче хезмәтен дә башкара.</a:t>
            </a:r>
            <a:endParaRPr lang="ru-RU" sz="2800" dirty="0">
              <a:latin typeface="Times New Roman" pitchFamily="18" charset="0"/>
              <a:cs typeface="Times New Roman" pitchFamily="18" charset="0"/>
            </a:endParaRPr>
          </a:p>
          <a:p>
            <a:pPr algn="just"/>
            <a:r>
              <a:rPr lang="tt-RU" sz="2800" dirty="0">
                <a:latin typeface="Times New Roman" pitchFamily="18" charset="0"/>
                <a:cs typeface="Times New Roman" pitchFamily="18" charset="0"/>
              </a:rPr>
              <a:t>Эш барышында төрле вазыйфаларны башкарырга туры килә.</a:t>
            </a:r>
            <a:r>
              <a:rPr lang="tt-RU" dirty="0"/>
              <a:t/>
            </a:r>
            <a:br>
              <a:rPr lang="tt-RU" dirty="0"/>
            </a:br>
            <a:endParaRPr lang="ru-RU" dirty="0"/>
          </a:p>
        </p:txBody>
      </p:sp>
    </p:spTree>
    <p:extLst>
      <p:ext uri="{BB962C8B-B14F-4D97-AF65-F5344CB8AC3E}">
        <p14:creationId xmlns:p14="http://schemas.microsoft.com/office/powerpoint/2010/main" val="877263462"/>
      </p:ext>
    </p:extLst>
  </p:cSld>
  <p:clrMapOvr>
    <a:masterClrMapping/>
  </p:clrMapOvr>
  <mc:AlternateContent xmlns:mc="http://schemas.openxmlformats.org/markup-compatibility/2006" xmlns:p14="http://schemas.microsoft.com/office/powerpoint/2010/main">
    <mc:Choice Requires="p14">
      <p:transition spd="slow" p14:dur="2000"/>
    </mc:Choice>
    <mc:Fallback xmlns="" xmlns:m="http://schemas.openxmlformats.org/officeDocument/2006/math" xmlns:w="http://schemas.openxmlformats.org/wordprocessingml/2006/main">
      <p:transition advClick="1"/>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majorFont>
      <a:minorFont>
        <a:latin typeface="Calibri"/>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317</TotalTime>
  <Words>2014</Words>
  <Application>Microsoft Office PowerPoint</Application>
  <DocSecurity>0</DocSecurity>
  <PresentationFormat>Произвольный</PresentationFormat>
  <Paragraphs>71</Paragraphs>
  <Slides>14</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14</vt:i4>
      </vt:variant>
    </vt:vector>
  </HeadingPairs>
  <TitlesOfParts>
    <vt:vector size="19" baseType="lpstr">
      <vt:lpstr>Arial</vt:lpstr>
      <vt:lpstr>Calibri</vt:lpstr>
      <vt:lpstr>Druk Cyr</vt:lpstr>
      <vt:lpstr>Times New Roman</vt:lpstr>
      <vt:lpstr>Office Theme</vt:lpstr>
      <vt:lpstr>Презентация PowerPoint</vt:lpstr>
      <vt:lpstr>Хаметшин Марат Зиннур улы  </vt:lpstr>
      <vt:lpstr>Зарипова Ләйсән  Ренат кызы </vt:lpstr>
      <vt:lpstr>Баязитова Эльмира Әсгать кызы</vt:lpstr>
      <vt:lpstr>Баязитов Рәсил  Рафаил  улы </vt:lpstr>
      <vt:lpstr>Хәйбуллин Әлфир Таһир улы </vt:lpstr>
      <vt:lpstr>Валиева Наилә Тәлгать кызы</vt:lpstr>
      <vt:lpstr>Гимадеева Гүзәлия Ханиф кызы </vt:lpstr>
      <vt:lpstr>Галиева Резедә Җитәкче кызы </vt:lpstr>
      <vt:lpstr>Рамаева Зилә Тәбрис кызы </vt:lpstr>
      <vt:lpstr>Халилова Флера Гамир  кызы </vt:lpstr>
      <vt:lpstr>Камалова Сиренә Ревгат кызы</vt:lpstr>
      <vt:lpstr>Заббарова Гөлнара Рәвгат кызы </vt:lpstr>
      <vt:lpstr>Давлетшина Гөлнара Хафиз кызы </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презентации</dc:title>
  <dc:creator>пк</dc:creator>
  <cp:lastModifiedBy>adm</cp:lastModifiedBy>
  <cp:revision>31</cp:revision>
  <dcterms:created xsi:type="dcterms:W3CDTF">2023-01-13T17:17:54Z</dcterms:created>
  <dcterms:modified xsi:type="dcterms:W3CDTF">2023-03-30T20:03:31Z</dcterms:modified>
  <dc:identifier/>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2023-01-13T00:00:00Z</vt:filetime>
  </property>
  <property fmtid="{D5CDD505-2E9C-101B-9397-08002B2CF9AE}" pid="3" name="Creator">
    <vt:lpwstr>Adobe Illustrator 26.4 (Macintosh)</vt:lpwstr>
  </property>
  <property fmtid="{D5CDD505-2E9C-101B-9397-08002B2CF9AE}" pid="4" name="LastSaved">
    <vt:filetime>2023-01-13T00:00:00Z</vt:filetime>
  </property>
</Properties>
</file>